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85" r:id="rId3"/>
    <p:sldId id="263" r:id="rId4"/>
    <p:sldId id="294" r:id="rId5"/>
    <p:sldId id="309" r:id="rId6"/>
    <p:sldId id="287" r:id="rId7"/>
    <p:sldId id="289" r:id="rId8"/>
    <p:sldId id="290" r:id="rId9"/>
    <p:sldId id="291" r:id="rId10"/>
    <p:sldId id="292" r:id="rId11"/>
    <p:sldId id="293" r:id="rId12"/>
    <p:sldId id="307"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276" r:id="rId26"/>
    <p:sldId id="27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59A24E-56AB-4841-902E-D2FC1DACB557}" v="2" dt="2026-03-13T20:06:14.877"/>
    <p1510:client id="{5E510824-D7EE-4B31-8B4D-09165D27D0C4}" v="12" dt="2026-03-13T09:38:41.6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2" d="100"/>
          <a:sy n="82" d="100"/>
        </p:scale>
        <p:origin x="1614"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aret Victor" userId="0c1e7776f171b919" providerId="LiveId" clId="{7212DFD1-DBF6-4BE5-9D59-340314C64CD5}"/>
    <pc:docChg chg="custSel addSld delSld modSld">
      <pc:chgData name="Margaret Victor" userId="0c1e7776f171b919" providerId="LiveId" clId="{7212DFD1-DBF6-4BE5-9D59-340314C64CD5}" dt="2026-03-14T06:06:02.791" v="226" actId="20577"/>
      <pc:docMkLst>
        <pc:docMk/>
      </pc:docMkLst>
      <pc:sldChg chg="del">
        <pc:chgData name="Margaret Victor" userId="0c1e7776f171b919" providerId="LiveId" clId="{7212DFD1-DBF6-4BE5-9D59-340314C64CD5}" dt="2026-03-13T19:43:30.600" v="10" actId="2696"/>
        <pc:sldMkLst>
          <pc:docMk/>
          <pc:sldMk cId="4231659369" sldId="261"/>
        </pc:sldMkLst>
      </pc:sldChg>
      <pc:sldChg chg="modSp mod">
        <pc:chgData name="Margaret Victor" userId="0c1e7776f171b919" providerId="LiveId" clId="{7212DFD1-DBF6-4BE5-9D59-340314C64CD5}" dt="2026-03-13T20:01:17.976" v="171" actId="6549"/>
        <pc:sldMkLst>
          <pc:docMk/>
          <pc:sldMk cId="233275811" sldId="263"/>
        </pc:sldMkLst>
        <pc:spChg chg="mod">
          <ac:chgData name="Margaret Victor" userId="0c1e7776f171b919" providerId="LiveId" clId="{7212DFD1-DBF6-4BE5-9D59-340314C64CD5}" dt="2026-03-13T20:01:17.976" v="171" actId="6549"/>
          <ac:spMkLst>
            <pc:docMk/>
            <pc:sldMk cId="233275811" sldId="263"/>
            <ac:spMk id="5" creationId="{6D515591-F5F7-25CC-4CC3-9CC706988867}"/>
          </ac:spMkLst>
        </pc:spChg>
      </pc:sldChg>
      <pc:sldChg chg="modSp mod">
        <pc:chgData name="Margaret Victor" userId="0c1e7776f171b919" providerId="LiveId" clId="{7212DFD1-DBF6-4BE5-9D59-340314C64CD5}" dt="2026-03-14T06:06:02.791" v="226" actId="20577"/>
        <pc:sldMkLst>
          <pc:docMk/>
          <pc:sldMk cId="1549030720" sldId="285"/>
        </pc:sldMkLst>
        <pc:spChg chg="mod">
          <ac:chgData name="Margaret Victor" userId="0c1e7776f171b919" providerId="LiveId" clId="{7212DFD1-DBF6-4BE5-9D59-340314C64CD5}" dt="2026-03-14T06:06:02.791" v="226" actId="20577"/>
          <ac:spMkLst>
            <pc:docMk/>
            <pc:sldMk cId="1549030720" sldId="285"/>
            <ac:spMk id="2" creationId="{A66ABE80-409C-7F55-6B3A-8CC3594DCD60}"/>
          </ac:spMkLst>
        </pc:spChg>
      </pc:sldChg>
      <pc:sldChg chg="modSp mod">
        <pc:chgData name="Margaret Victor" userId="0c1e7776f171b919" providerId="LiveId" clId="{7212DFD1-DBF6-4BE5-9D59-340314C64CD5}" dt="2026-03-13T20:05:24.312" v="217" actId="313"/>
        <pc:sldMkLst>
          <pc:docMk/>
          <pc:sldMk cId="875184116" sldId="293"/>
        </pc:sldMkLst>
        <pc:spChg chg="mod">
          <ac:chgData name="Margaret Victor" userId="0c1e7776f171b919" providerId="LiveId" clId="{7212DFD1-DBF6-4BE5-9D59-340314C64CD5}" dt="2026-03-13T20:05:24.312" v="217" actId="313"/>
          <ac:spMkLst>
            <pc:docMk/>
            <pc:sldMk cId="875184116" sldId="293"/>
            <ac:spMk id="2" creationId="{4EF3FE2F-94F1-76F5-FBA5-410F27D69246}"/>
          </ac:spMkLst>
        </pc:spChg>
      </pc:sldChg>
      <pc:sldChg chg="add">
        <pc:chgData name="Margaret Victor" userId="0c1e7776f171b919" providerId="LiveId" clId="{7212DFD1-DBF6-4BE5-9D59-340314C64CD5}" dt="2026-03-13T20:05:40.495" v="219"/>
        <pc:sldMkLst>
          <pc:docMk/>
          <pc:sldMk cId="1151893924" sldId="294"/>
        </pc:sldMkLst>
      </pc:sldChg>
      <pc:sldChg chg="modSp mod">
        <pc:chgData name="Margaret Victor" userId="0c1e7776f171b919" providerId="LiveId" clId="{7212DFD1-DBF6-4BE5-9D59-340314C64CD5}" dt="2026-03-13T19:46:06.059" v="137" actId="20577"/>
        <pc:sldMkLst>
          <pc:docMk/>
          <pc:sldMk cId="2941361706" sldId="296"/>
        </pc:sldMkLst>
        <pc:spChg chg="mod">
          <ac:chgData name="Margaret Victor" userId="0c1e7776f171b919" providerId="LiveId" clId="{7212DFD1-DBF6-4BE5-9D59-340314C64CD5}" dt="2026-03-13T19:46:06.059" v="137" actId="20577"/>
          <ac:spMkLst>
            <pc:docMk/>
            <pc:sldMk cId="2941361706" sldId="296"/>
            <ac:spMk id="2" creationId="{D7E0BF93-D060-1F22-703E-62B210B35979}"/>
          </ac:spMkLst>
        </pc:spChg>
      </pc:sldChg>
      <pc:sldChg chg="modSp mod">
        <pc:chgData name="Margaret Victor" userId="0c1e7776f171b919" providerId="LiveId" clId="{7212DFD1-DBF6-4BE5-9D59-340314C64CD5}" dt="2026-03-13T20:02:09.079" v="216" actId="20577"/>
        <pc:sldMkLst>
          <pc:docMk/>
          <pc:sldMk cId="2913046219" sldId="307"/>
        </pc:sldMkLst>
        <pc:spChg chg="mod">
          <ac:chgData name="Margaret Victor" userId="0c1e7776f171b919" providerId="LiveId" clId="{7212DFD1-DBF6-4BE5-9D59-340314C64CD5}" dt="2026-03-13T20:02:09.079" v="216" actId="20577"/>
          <ac:spMkLst>
            <pc:docMk/>
            <pc:sldMk cId="2913046219" sldId="307"/>
            <ac:spMk id="3" creationId="{38E13365-9191-A1E9-142C-8642F69ABA59}"/>
          </ac:spMkLst>
        </pc:spChg>
      </pc:sldChg>
      <pc:sldChg chg="new del">
        <pc:chgData name="Margaret Victor" userId="0c1e7776f171b919" providerId="LiveId" clId="{7212DFD1-DBF6-4BE5-9D59-340314C64CD5}" dt="2026-03-13T20:06:23.775" v="223" actId="2696"/>
        <pc:sldMkLst>
          <pc:docMk/>
          <pc:sldMk cId="508221261" sldId="308"/>
        </pc:sldMkLst>
      </pc:sldChg>
      <pc:sldChg chg="new del">
        <pc:chgData name="Margaret Victor" userId="0c1e7776f171b919" providerId="LiveId" clId="{7212DFD1-DBF6-4BE5-9D59-340314C64CD5}" dt="2026-03-13T20:05:48.678" v="220" actId="2696"/>
        <pc:sldMkLst>
          <pc:docMk/>
          <pc:sldMk cId="3769898311" sldId="308"/>
        </pc:sldMkLst>
      </pc:sldChg>
      <pc:sldChg chg="add">
        <pc:chgData name="Margaret Victor" userId="0c1e7776f171b919" providerId="LiveId" clId="{7212DFD1-DBF6-4BE5-9D59-340314C64CD5}" dt="2026-03-13T20:06:14.873" v="222"/>
        <pc:sldMkLst>
          <pc:docMk/>
          <pc:sldMk cId="2904938847" sldId="3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C42F0F-F15E-45F8-AF8D-2C8B0F63A736}" type="datetimeFigureOut">
              <a:rPr lang="en-ZA" smtClean="0"/>
              <a:t>2026/03/14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1AED70-E273-4B56-9AF3-CE5B60A23E5F}" type="slidenum">
              <a:rPr lang="en-ZA" smtClean="0"/>
              <a:t>‹#›</a:t>
            </a:fld>
            <a:endParaRPr lang="en-ZA"/>
          </a:p>
        </p:txBody>
      </p:sp>
    </p:spTree>
    <p:extLst>
      <p:ext uri="{BB962C8B-B14F-4D97-AF65-F5344CB8AC3E}">
        <p14:creationId xmlns:p14="http://schemas.microsoft.com/office/powerpoint/2010/main" val="3956028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EFDB-A8C8-3780-2057-4A5BC295E3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89C0E218-B8C6-6924-2051-8648FEBB65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5DDCFC1-0D3E-3D8E-D161-000EE4D0B1A1}"/>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5" name="Footer Placeholder 4">
            <a:extLst>
              <a:ext uri="{FF2B5EF4-FFF2-40B4-BE49-F238E27FC236}">
                <a16:creationId xmlns:a16="http://schemas.microsoft.com/office/drawing/2014/main" id="{8B501713-C075-E0BA-2B74-B22CC7C7916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444A98A1-1F20-4E75-AE45-A358D7EBF838}"/>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259129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230C8-6A40-3946-AA48-0F0354791F76}"/>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C3687F-9297-3B51-F444-F77180C5E0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E2BCE0A-CE64-6415-18B0-49789D9686D3}"/>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5" name="Footer Placeholder 4">
            <a:extLst>
              <a:ext uri="{FF2B5EF4-FFF2-40B4-BE49-F238E27FC236}">
                <a16:creationId xmlns:a16="http://schemas.microsoft.com/office/drawing/2014/main" id="{85D5259B-3764-62CD-FD3A-5D367D2CE7F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F5DB05A-313A-D855-E61D-CAD98009142E}"/>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78331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0F95ED-4F97-52DA-9634-C89CFB3DF2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B5B32ED-26C8-87C2-31E7-D81A7AB8CB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5A03F46-75C2-899E-95F9-C7BCBB39077B}"/>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5" name="Footer Placeholder 4">
            <a:extLst>
              <a:ext uri="{FF2B5EF4-FFF2-40B4-BE49-F238E27FC236}">
                <a16:creationId xmlns:a16="http://schemas.microsoft.com/office/drawing/2014/main" id="{65471837-4C17-7E44-E200-1DA7FF9E79F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0F6E04D-57CC-1666-3844-2BC9C1024BAA}"/>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3936664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9860D-40A2-DE55-47D4-B3B3364B7254}"/>
              </a:ext>
            </a:extLst>
          </p:cNvPr>
          <p:cNvSpPr>
            <a:spLocks noGrp="1"/>
          </p:cNvSpPr>
          <p:nvPr>
            <p:ph type="ctrTitle"/>
          </p:nvPr>
        </p:nvSpPr>
        <p:spPr>
          <a:xfrm>
            <a:off x="377782" y="2149475"/>
            <a:ext cx="11814218" cy="1452563"/>
          </a:xfrm>
        </p:spPr>
        <p:txBody>
          <a:bodyPr anchor="b"/>
          <a:lstStyle>
            <a:lvl1pPr algn="ctr">
              <a:defRPr sz="6000">
                <a:solidFill>
                  <a:srgbClr val="002060"/>
                </a:solidFill>
                <a:latin typeface="STIX Two Math" panose="02020603050405020304" pitchFamily="18" charset="0"/>
                <a:ea typeface="STIX Two Math" panose="02020603050405020304" pitchFamily="18" charset="0"/>
                <a:cs typeface="STIX Two Math" panose="02020603050405020304" pitchFamily="18"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CD11C03A-F3B2-A909-B810-1F72B76A4DE2}"/>
              </a:ext>
            </a:extLst>
          </p:cNvPr>
          <p:cNvSpPr>
            <a:spLocks noGrp="1"/>
          </p:cNvSpPr>
          <p:nvPr>
            <p:ph type="subTitle" idx="1"/>
          </p:nvPr>
        </p:nvSpPr>
        <p:spPr>
          <a:xfrm>
            <a:off x="172995" y="3780632"/>
            <a:ext cx="12019005" cy="1198562"/>
          </a:xfrm>
        </p:spPr>
        <p:txBody>
          <a:bodyPr/>
          <a:lstStyle>
            <a:lvl1pPr marL="0" indent="0" algn="ctr">
              <a:buNone/>
              <a:defRPr sz="2400">
                <a:solidFill>
                  <a:srgbClr val="002060"/>
                </a:solidFill>
                <a:latin typeface="STIX Two Math" panose="02020603050405020304" pitchFamily="18" charset="0"/>
                <a:ea typeface="STIX Two Math" panose="02020603050405020304" pitchFamily="18" charset="0"/>
                <a:cs typeface="STIX Two Math"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4" name="Date Placeholder 3">
            <a:extLst>
              <a:ext uri="{FF2B5EF4-FFF2-40B4-BE49-F238E27FC236}">
                <a16:creationId xmlns:a16="http://schemas.microsoft.com/office/drawing/2014/main" id="{A9B6E2B1-93C2-172D-8FDF-B1575F75B9C9}"/>
              </a:ext>
            </a:extLst>
          </p:cNvPr>
          <p:cNvSpPr>
            <a:spLocks noGrp="1"/>
          </p:cNvSpPr>
          <p:nvPr>
            <p:ph type="dt" sz="half" idx="10"/>
          </p:nvPr>
        </p:nvSpPr>
        <p:spPr/>
        <p:txBody>
          <a:bodyPr/>
          <a:lstStyle/>
          <a:p>
            <a:fld id="{75A5E2C5-ADBE-0449-BBE2-7E90D22559DE}" type="datetimeFigureOut">
              <a:rPr lang="en-US" smtClean="0"/>
              <a:t>3/14/2026</a:t>
            </a:fld>
            <a:endParaRPr lang="en-US"/>
          </a:p>
        </p:txBody>
      </p:sp>
      <p:sp>
        <p:nvSpPr>
          <p:cNvPr id="5" name="Footer Placeholder 4">
            <a:extLst>
              <a:ext uri="{FF2B5EF4-FFF2-40B4-BE49-F238E27FC236}">
                <a16:creationId xmlns:a16="http://schemas.microsoft.com/office/drawing/2014/main" id="{552D8758-F2E0-5BE6-5F9F-2F105E0BD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A09105-EB26-62F9-CD68-BE9F3FC887F5}"/>
              </a:ext>
            </a:extLst>
          </p:cNvPr>
          <p:cNvSpPr>
            <a:spLocks noGrp="1"/>
          </p:cNvSpPr>
          <p:nvPr>
            <p:ph type="sldNum" sz="quarter" idx="12"/>
          </p:nvPr>
        </p:nvSpPr>
        <p:spPr/>
        <p:txBody>
          <a:bodyPr/>
          <a:lstStyle/>
          <a:p>
            <a:fld id="{52D7FDE2-D997-BF44-A12F-C1C5AF8CD49B}" type="slidenum">
              <a:rPr lang="en-US" smtClean="0"/>
              <a:t>‹#›</a:t>
            </a:fld>
            <a:endParaRPr lang="en-US"/>
          </a:p>
        </p:txBody>
      </p:sp>
    </p:spTree>
    <p:extLst>
      <p:ext uri="{BB962C8B-B14F-4D97-AF65-F5344CB8AC3E}">
        <p14:creationId xmlns:p14="http://schemas.microsoft.com/office/powerpoint/2010/main" val="2781050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59E84-4A2B-C64D-A1C8-A479BC97B814}"/>
              </a:ext>
            </a:extLst>
          </p:cNvPr>
          <p:cNvSpPr>
            <a:spLocks noGrp="1"/>
          </p:cNvSpPr>
          <p:nvPr>
            <p:ph type="title"/>
          </p:nvPr>
        </p:nvSpPr>
        <p:spPr>
          <a:xfrm>
            <a:off x="582312" y="307975"/>
            <a:ext cx="7376984" cy="1325563"/>
          </a:xfrm>
        </p:spPr>
        <p:txBody>
          <a:bodyPr/>
          <a:lstStyle>
            <a:lvl1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933C74A-7385-C038-334C-984C3CF16BED}"/>
              </a:ext>
            </a:extLst>
          </p:cNvPr>
          <p:cNvSpPr>
            <a:spLocks noGrp="1"/>
          </p:cNvSpPr>
          <p:nvPr>
            <p:ph idx="1"/>
          </p:nvPr>
        </p:nvSpPr>
        <p:spPr>
          <a:xfrm>
            <a:off x="582312" y="1768475"/>
            <a:ext cx="7376984" cy="4351338"/>
          </a:xfrm>
        </p:spPr>
        <p:txBody>
          <a:bodyPr/>
          <a:lstStyle>
            <a:lvl1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1pPr>
            <a:lvl2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2pPr>
            <a:lvl3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3pPr>
            <a:lvl4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4pPr>
            <a:lvl5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AC45FD9-76DA-4517-F580-67E3D980CAF2}"/>
              </a:ext>
            </a:extLst>
          </p:cNvPr>
          <p:cNvSpPr>
            <a:spLocks noGrp="1"/>
          </p:cNvSpPr>
          <p:nvPr>
            <p:ph type="dt" sz="half" idx="10"/>
          </p:nvPr>
        </p:nvSpPr>
        <p:spPr/>
        <p:txBody>
          <a:bodyPr/>
          <a:lstStyle/>
          <a:p>
            <a:fld id="{75A5E2C5-ADBE-0449-BBE2-7E90D22559DE}" type="datetimeFigureOut">
              <a:rPr lang="en-US" smtClean="0"/>
              <a:t>3/14/2026</a:t>
            </a:fld>
            <a:endParaRPr lang="en-US"/>
          </a:p>
        </p:txBody>
      </p:sp>
      <p:sp>
        <p:nvSpPr>
          <p:cNvPr id="5" name="Footer Placeholder 4">
            <a:extLst>
              <a:ext uri="{FF2B5EF4-FFF2-40B4-BE49-F238E27FC236}">
                <a16:creationId xmlns:a16="http://schemas.microsoft.com/office/drawing/2014/main" id="{B3D64D40-0390-FA8C-03C7-1EDB7C446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5AE41E-EDF9-A395-28DC-EBD2BB7DA388}"/>
              </a:ext>
            </a:extLst>
          </p:cNvPr>
          <p:cNvSpPr>
            <a:spLocks noGrp="1"/>
          </p:cNvSpPr>
          <p:nvPr>
            <p:ph type="sldNum" sz="quarter" idx="12"/>
          </p:nvPr>
        </p:nvSpPr>
        <p:spPr/>
        <p:txBody>
          <a:bodyPr/>
          <a:lstStyle/>
          <a:p>
            <a:fld id="{52D7FDE2-D997-BF44-A12F-C1C5AF8CD49B}" type="slidenum">
              <a:rPr lang="en-US" smtClean="0"/>
              <a:t>‹#›</a:t>
            </a:fld>
            <a:endParaRPr lang="en-US"/>
          </a:p>
        </p:txBody>
      </p:sp>
    </p:spTree>
    <p:extLst>
      <p:ext uri="{BB962C8B-B14F-4D97-AF65-F5344CB8AC3E}">
        <p14:creationId xmlns:p14="http://schemas.microsoft.com/office/powerpoint/2010/main" val="876295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4C3C-0A4A-A8F0-907C-E1D5AE892A32}"/>
              </a:ext>
            </a:extLst>
          </p:cNvPr>
          <p:cNvSpPr>
            <a:spLocks noGrp="1"/>
          </p:cNvSpPr>
          <p:nvPr>
            <p:ph type="title"/>
          </p:nvPr>
        </p:nvSpPr>
        <p:spPr>
          <a:xfrm>
            <a:off x="1918472" y="486590"/>
            <a:ext cx="9435327" cy="1146947"/>
          </a:xfrm>
        </p:spPr>
        <p:txBody>
          <a:bodyPr anchor="b"/>
          <a:lstStyle>
            <a:lvl1pPr>
              <a:defRPr sz="6000">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1pPr>
          </a:lstStyle>
          <a:p>
            <a:r>
              <a:rPr lang="en-GB" dirty="0"/>
              <a:t>Click to edit Master title</a:t>
            </a:r>
            <a:endParaRPr lang="en-US" dirty="0"/>
          </a:p>
        </p:txBody>
      </p:sp>
      <p:sp>
        <p:nvSpPr>
          <p:cNvPr id="4" name="Date Placeholder 3">
            <a:extLst>
              <a:ext uri="{FF2B5EF4-FFF2-40B4-BE49-F238E27FC236}">
                <a16:creationId xmlns:a16="http://schemas.microsoft.com/office/drawing/2014/main" id="{6F07F7D8-551C-3799-3162-10D348F558F9}"/>
              </a:ext>
            </a:extLst>
          </p:cNvPr>
          <p:cNvSpPr>
            <a:spLocks noGrp="1"/>
          </p:cNvSpPr>
          <p:nvPr>
            <p:ph type="dt" sz="half" idx="10"/>
          </p:nvPr>
        </p:nvSpPr>
        <p:spPr/>
        <p:txBody>
          <a:bodyPr/>
          <a:lstStyle/>
          <a:p>
            <a:fld id="{75A5E2C5-ADBE-0449-BBE2-7E90D22559DE}" type="datetimeFigureOut">
              <a:rPr lang="en-US" smtClean="0"/>
              <a:t>3/14/2026</a:t>
            </a:fld>
            <a:endParaRPr lang="en-US"/>
          </a:p>
        </p:txBody>
      </p:sp>
      <p:sp>
        <p:nvSpPr>
          <p:cNvPr id="5" name="Footer Placeholder 4">
            <a:extLst>
              <a:ext uri="{FF2B5EF4-FFF2-40B4-BE49-F238E27FC236}">
                <a16:creationId xmlns:a16="http://schemas.microsoft.com/office/drawing/2014/main" id="{17DE8D52-C1C5-23DD-ECF9-06E6C937B8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3095C7-6972-65AB-9DAE-DD117C9B2FEB}"/>
              </a:ext>
            </a:extLst>
          </p:cNvPr>
          <p:cNvSpPr>
            <a:spLocks noGrp="1"/>
          </p:cNvSpPr>
          <p:nvPr>
            <p:ph type="sldNum" sz="quarter" idx="12"/>
          </p:nvPr>
        </p:nvSpPr>
        <p:spPr/>
        <p:txBody>
          <a:bodyPr/>
          <a:lstStyle/>
          <a:p>
            <a:fld id="{52D7FDE2-D997-BF44-A12F-C1C5AF8CD49B}" type="slidenum">
              <a:rPr lang="en-US" smtClean="0"/>
              <a:t>‹#›</a:t>
            </a:fld>
            <a:endParaRPr lang="en-US"/>
          </a:p>
        </p:txBody>
      </p:sp>
      <p:sp>
        <p:nvSpPr>
          <p:cNvPr id="7" name="Content Placeholder 2">
            <a:extLst>
              <a:ext uri="{FF2B5EF4-FFF2-40B4-BE49-F238E27FC236}">
                <a16:creationId xmlns:a16="http://schemas.microsoft.com/office/drawing/2014/main" id="{091422D3-3F46-D0B1-92F4-F440A4E9B2E7}"/>
              </a:ext>
            </a:extLst>
          </p:cNvPr>
          <p:cNvSpPr>
            <a:spLocks noGrp="1"/>
          </p:cNvSpPr>
          <p:nvPr>
            <p:ph idx="1"/>
          </p:nvPr>
        </p:nvSpPr>
        <p:spPr>
          <a:xfrm>
            <a:off x="838200" y="2370137"/>
            <a:ext cx="10515600" cy="3659960"/>
          </a:xfrm>
        </p:spPr>
        <p:txBody>
          <a:bodyPr/>
          <a:lstStyle>
            <a:lvl1pPr>
              <a:defRPr>
                <a:latin typeface="STIX Two Math" panose="02020603050405020304" pitchFamily="18" charset="0"/>
                <a:ea typeface="STIX Two Math" panose="02020603050405020304" pitchFamily="18" charset="0"/>
                <a:cs typeface="STIX Two Math" panose="02020603050405020304" pitchFamily="18" charset="0"/>
              </a:defRPr>
            </a:lvl1pPr>
            <a:lvl2pPr>
              <a:defRPr>
                <a:latin typeface="STIX Two Math" panose="02020603050405020304" pitchFamily="18" charset="0"/>
                <a:ea typeface="STIX Two Math" panose="02020603050405020304" pitchFamily="18" charset="0"/>
                <a:cs typeface="STIX Two Math" panose="02020603050405020304" pitchFamily="18" charset="0"/>
              </a:defRPr>
            </a:lvl2pPr>
            <a:lvl3pPr>
              <a:defRPr>
                <a:latin typeface="STIX Two Math" panose="02020603050405020304" pitchFamily="18" charset="0"/>
                <a:ea typeface="STIX Two Math" panose="02020603050405020304" pitchFamily="18" charset="0"/>
                <a:cs typeface="STIX Two Math" panose="02020603050405020304" pitchFamily="18" charset="0"/>
              </a:defRPr>
            </a:lvl3pPr>
            <a:lvl4pPr>
              <a:defRPr>
                <a:latin typeface="STIX Two Math" panose="02020603050405020304" pitchFamily="18" charset="0"/>
                <a:ea typeface="STIX Two Math" panose="02020603050405020304" pitchFamily="18" charset="0"/>
                <a:cs typeface="STIX Two Math" panose="02020603050405020304" pitchFamily="18" charset="0"/>
              </a:defRPr>
            </a:lvl4pPr>
            <a:lvl5pPr>
              <a:defRPr>
                <a:latin typeface="STIX Two Math" panose="02020603050405020304" pitchFamily="18" charset="0"/>
                <a:ea typeface="STIX Two Math" panose="02020603050405020304" pitchFamily="18" charset="0"/>
                <a:cs typeface="STIX Two Math" panose="02020603050405020304"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06378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B4AF8-BC6B-1639-64A0-947B57ADBEE3}"/>
              </a:ext>
            </a:extLst>
          </p:cNvPr>
          <p:cNvSpPr>
            <a:spLocks noGrp="1"/>
          </p:cNvSpPr>
          <p:nvPr>
            <p:ph type="title"/>
          </p:nvPr>
        </p:nvSpPr>
        <p:spPr>
          <a:xfrm>
            <a:off x="4263080" y="365125"/>
            <a:ext cx="7092307" cy="1325563"/>
          </a:xfrm>
        </p:spPr>
        <p:txBody>
          <a:bodyPr/>
          <a:lstStyle>
            <a:lvl1pPr>
              <a:defRPr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1pPr>
          </a:lstStyle>
          <a:p>
            <a:r>
              <a:rPr lang="en-GB"/>
              <a:t>Click to edit Master title style</a:t>
            </a:r>
            <a:endParaRPr lang="en-US"/>
          </a:p>
        </p:txBody>
      </p:sp>
      <p:sp>
        <p:nvSpPr>
          <p:cNvPr id="5" name="Text Placeholder 4">
            <a:extLst>
              <a:ext uri="{FF2B5EF4-FFF2-40B4-BE49-F238E27FC236}">
                <a16:creationId xmlns:a16="http://schemas.microsoft.com/office/drawing/2014/main" id="{0EADD801-4AF3-1530-D527-DB6D415B51A6}"/>
              </a:ext>
            </a:extLst>
          </p:cNvPr>
          <p:cNvSpPr>
            <a:spLocks noGrp="1"/>
          </p:cNvSpPr>
          <p:nvPr>
            <p:ph type="body" sz="quarter" idx="3"/>
          </p:nvPr>
        </p:nvSpPr>
        <p:spPr>
          <a:xfrm>
            <a:off x="4263080" y="1777187"/>
            <a:ext cx="7090720" cy="823912"/>
          </a:xfrm>
        </p:spPr>
        <p:txBody>
          <a:bodyPr anchor="b"/>
          <a:lstStyle>
            <a:lvl1pPr marL="0" indent="0">
              <a:buNone/>
              <a:defRPr sz="2400"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01E207B-DCEF-1BE9-2421-E194BC80C0A1}"/>
              </a:ext>
            </a:extLst>
          </p:cNvPr>
          <p:cNvSpPr>
            <a:spLocks noGrp="1"/>
          </p:cNvSpPr>
          <p:nvPr>
            <p:ph sz="quarter" idx="4"/>
          </p:nvPr>
        </p:nvSpPr>
        <p:spPr>
          <a:xfrm>
            <a:off x="4263080" y="2601099"/>
            <a:ext cx="7090720" cy="3684588"/>
          </a:xfrm>
        </p:spPr>
        <p:txBody>
          <a:bodyPr/>
          <a:lstStyle>
            <a:lvl1pPr>
              <a:defRPr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1pPr>
            <a:lvl2pPr>
              <a:defRPr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2pPr>
            <a:lvl3pPr>
              <a:defRPr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3pPr>
            <a:lvl4pPr>
              <a:defRPr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4pPr>
            <a:lvl5pPr>
              <a:defRPr b="1" i="0">
                <a:solidFill>
                  <a:schemeClr val="tx2">
                    <a:lumMod val="90000"/>
                    <a:lumOff val="10000"/>
                  </a:schemeClr>
                </a:solidFill>
                <a:latin typeface="STIX Two Math" panose="02020603050405020304" pitchFamily="18" charset="0"/>
                <a:ea typeface="STIX Two Math" panose="02020603050405020304" pitchFamily="18" charset="0"/>
                <a:cs typeface="STIX Two Math" panose="02020603050405020304"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4925B1D-BD2E-B889-8D52-4A5ECF865E9D}"/>
              </a:ext>
            </a:extLst>
          </p:cNvPr>
          <p:cNvSpPr>
            <a:spLocks noGrp="1"/>
          </p:cNvSpPr>
          <p:nvPr>
            <p:ph type="dt" sz="half" idx="10"/>
          </p:nvPr>
        </p:nvSpPr>
        <p:spPr/>
        <p:txBody>
          <a:bodyPr/>
          <a:lstStyle/>
          <a:p>
            <a:fld id="{75A5E2C5-ADBE-0449-BBE2-7E90D22559DE}" type="datetimeFigureOut">
              <a:rPr lang="en-US" smtClean="0"/>
              <a:t>3/14/2026</a:t>
            </a:fld>
            <a:endParaRPr lang="en-US"/>
          </a:p>
        </p:txBody>
      </p:sp>
      <p:sp>
        <p:nvSpPr>
          <p:cNvPr id="8" name="Footer Placeholder 7">
            <a:extLst>
              <a:ext uri="{FF2B5EF4-FFF2-40B4-BE49-F238E27FC236}">
                <a16:creationId xmlns:a16="http://schemas.microsoft.com/office/drawing/2014/main" id="{916D065B-16A1-7E03-6951-DABFAB320D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C9B479-06AB-49A0-309A-5E08A7A38A4E}"/>
              </a:ext>
            </a:extLst>
          </p:cNvPr>
          <p:cNvSpPr>
            <a:spLocks noGrp="1"/>
          </p:cNvSpPr>
          <p:nvPr>
            <p:ph type="sldNum" sz="quarter" idx="12"/>
          </p:nvPr>
        </p:nvSpPr>
        <p:spPr/>
        <p:txBody>
          <a:bodyPr/>
          <a:lstStyle/>
          <a:p>
            <a:fld id="{52D7FDE2-D997-BF44-A12F-C1C5AF8CD49B}" type="slidenum">
              <a:rPr lang="en-US" smtClean="0"/>
              <a:t>‹#›</a:t>
            </a:fld>
            <a:endParaRPr lang="en-US"/>
          </a:p>
        </p:txBody>
      </p:sp>
      <p:sp>
        <p:nvSpPr>
          <p:cNvPr id="11" name="Text Placeholder 4">
            <a:extLst>
              <a:ext uri="{FF2B5EF4-FFF2-40B4-BE49-F238E27FC236}">
                <a16:creationId xmlns:a16="http://schemas.microsoft.com/office/drawing/2014/main" id="{A2D2A9A6-4777-9F98-3337-3DF32CE2B4C6}"/>
              </a:ext>
            </a:extLst>
          </p:cNvPr>
          <p:cNvSpPr>
            <a:spLocks noGrp="1"/>
          </p:cNvSpPr>
          <p:nvPr>
            <p:ph type="body" sz="quarter" idx="13"/>
          </p:nvPr>
        </p:nvSpPr>
        <p:spPr>
          <a:xfrm>
            <a:off x="380640" y="5437617"/>
            <a:ext cx="2743200" cy="495234"/>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a:t>
            </a:r>
          </a:p>
        </p:txBody>
      </p:sp>
    </p:spTree>
    <p:extLst>
      <p:ext uri="{BB962C8B-B14F-4D97-AF65-F5344CB8AC3E}">
        <p14:creationId xmlns:p14="http://schemas.microsoft.com/office/powerpoint/2010/main" val="20294934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CB899-2E5A-23B9-32B1-72106E5A16DE}"/>
              </a:ext>
            </a:extLst>
          </p:cNvPr>
          <p:cNvSpPr>
            <a:spLocks noGrp="1"/>
          </p:cNvSpPr>
          <p:nvPr>
            <p:ph type="title"/>
          </p:nvPr>
        </p:nvSpPr>
        <p:spPr>
          <a:xfrm>
            <a:off x="5399902" y="365125"/>
            <a:ext cx="5953897" cy="1325563"/>
          </a:xfrm>
        </p:spPr>
        <p:txBody>
          <a:bodyPr/>
          <a:lstStyle>
            <a:lvl1pPr>
              <a:defRPr>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1pPr>
          </a:lstStyle>
          <a:p>
            <a:r>
              <a:rPr lang="en-GB" dirty="0"/>
              <a:t>Click to edit Master title</a:t>
            </a:r>
            <a:endParaRPr lang="en-US" dirty="0"/>
          </a:p>
        </p:txBody>
      </p:sp>
      <p:sp>
        <p:nvSpPr>
          <p:cNvPr id="3" name="Date Placeholder 2">
            <a:extLst>
              <a:ext uri="{FF2B5EF4-FFF2-40B4-BE49-F238E27FC236}">
                <a16:creationId xmlns:a16="http://schemas.microsoft.com/office/drawing/2014/main" id="{72BCFFFD-1C99-FB90-B334-5D0DBC8B9E20}"/>
              </a:ext>
            </a:extLst>
          </p:cNvPr>
          <p:cNvSpPr>
            <a:spLocks noGrp="1"/>
          </p:cNvSpPr>
          <p:nvPr>
            <p:ph type="dt" sz="half" idx="10"/>
          </p:nvPr>
        </p:nvSpPr>
        <p:spPr/>
        <p:txBody>
          <a:bodyPr/>
          <a:lstStyle/>
          <a:p>
            <a:fld id="{75A5E2C5-ADBE-0449-BBE2-7E90D22559DE}" type="datetimeFigureOut">
              <a:rPr lang="en-US" smtClean="0"/>
              <a:t>3/14/2026</a:t>
            </a:fld>
            <a:endParaRPr lang="en-US"/>
          </a:p>
        </p:txBody>
      </p:sp>
      <p:sp>
        <p:nvSpPr>
          <p:cNvPr id="4" name="Footer Placeholder 3">
            <a:extLst>
              <a:ext uri="{FF2B5EF4-FFF2-40B4-BE49-F238E27FC236}">
                <a16:creationId xmlns:a16="http://schemas.microsoft.com/office/drawing/2014/main" id="{DAE3D635-08EE-C085-99F0-183D72F8A5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A698C0-BA20-AD2D-ADC5-01D8B8190237}"/>
              </a:ext>
            </a:extLst>
          </p:cNvPr>
          <p:cNvSpPr>
            <a:spLocks noGrp="1"/>
          </p:cNvSpPr>
          <p:nvPr>
            <p:ph type="sldNum" sz="quarter" idx="12"/>
          </p:nvPr>
        </p:nvSpPr>
        <p:spPr/>
        <p:txBody>
          <a:bodyPr/>
          <a:lstStyle/>
          <a:p>
            <a:fld id="{52D7FDE2-D997-BF44-A12F-C1C5AF8CD49B}" type="slidenum">
              <a:rPr lang="en-US" smtClean="0"/>
              <a:t>‹#›</a:t>
            </a:fld>
            <a:endParaRPr lang="en-US"/>
          </a:p>
        </p:txBody>
      </p:sp>
      <p:sp>
        <p:nvSpPr>
          <p:cNvPr id="6" name="Subtitle 2">
            <a:extLst>
              <a:ext uri="{FF2B5EF4-FFF2-40B4-BE49-F238E27FC236}">
                <a16:creationId xmlns:a16="http://schemas.microsoft.com/office/drawing/2014/main" id="{CD98FE97-3956-3B10-BD3A-C362266FA132}"/>
              </a:ext>
            </a:extLst>
          </p:cNvPr>
          <p:cNvSpPr>
            <a:spLocks noGrp="1"/>
          </p:cNvSpPr>
          <p:nvPr>
            <p:ph type="subTitle" idx="1"/>
          </p:nvPr>
        </p:nvSpPr>
        <p:spPr>
          <a:xfrm>
            <a:off x="5399902" y="2045064"/>
            <a:ext cx="5953896" cy="3577259"/>
          </a:xfrm>
        </p:spPr>
        <p:txBody>
          <a:bodyPr/>
          <a:lstStyle>
            <a:lvl1pPr marL="0" indent="0" algn="l">
              <a:buNone/>
              <a:defRPr sz="2400">
                <a:solidFill>
                  <a:schemeClr val="bg1"/>
                </a:solidFill>
                <a:latin typeface="STIX Two Math" panose="02020603050405020304" pitchFamily="18" charset="0"/>
                <a:ea typeface="STIX Two Math" panose="02020603050405020304" pitchFamily="18" charset="0"/>
                <a:cs typeface="STIX Two Math"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35153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3179C-E027-EF64-D8B7-D96CDEF8F4E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430B267-A651-C513-FEC9-5D6974FA91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095AB42-FD50-1329-BFF3-1A1D67C1A3CA}"/>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5" name="Footer Placeholder 4">
            <a:extLst>
              <a:ext uri="{FF2B5EF4-FFF2-40B4-BE49-F238E27FC236}">
                <a16:creationId xmlns:a16="http://schemas.microsoft.com/office/drawing/2014/main" id="{18BA5C7D-3C52-E618-EB41-6A689537D88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90A13DA-4123-507D-7030-D93C6FBDD12A}"/>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3453599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FF755-44FE-78AD-EF92-9401C948E9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57EC8E1-2C9E-C9DA-7AD1-3B010A2EA7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D7A82D-A638-3F6F-CDC0-7D4781668D6E}"/>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5" name="Footer Placeholder 4">
            <a:extLst>
              <a:ext uri="{FF2B5EF4-FFF2-40B4-BE49-F238E27FC236}">
                <a16:creationId xmlns:a16="http://schemas.microsoft.com/office/drawing/2014/main" id="{8A27F388-2607-7C6F-DFE2-110F7855BAF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6B72E9A-F7C8-7540-A812-5ECD57A6470D}"/>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711810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1825C-0C93-B968-5266-FB171CFA52C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FF1C514-4B1D-FDF8-9EFC-7082849E11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9C1692FB-54C6-2F85-029D-CBD8F3DDBE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1AC26AB-6549-A2EE-445F-2E15BDE66B2B}"/>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6" name="Footer Placeholder 5">
            <a:extLst>
              <a:ext uri="{FF2B5EF4-FFF2-40B4-BE49-F238E27FC236}">
                <a16:creationId xmlns:a16="http://schemas.microsoft.com/office/drawing/2014/main" id="{8136E601-0C8E-E51F-97C4-CC6ACAF89FA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DDF8388-57B9-D36D-1734-942E236C1377}"/>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2517980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29275-77D3-FFF0-1E9C-D3088350F595}"/>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C6A67B95-31F0-5A81-E65B-185CCA0CFA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83B31A-B0BF-BCD9-D2CA-9850BD97E7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EE8319D-F0A3-89F9-3C92-3B649CD6FB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D4A770-8EEA-42A6-52C0-1AA3C468CB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FF11113C-4FBF-F8DA-64D6-E078AD65012D}"/>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8" name="Footer Placeholder 7">
            <a:extLst>
              <a:ext uri="{FF2B5EF4-FFF2-40B4-BE49-F238E27FC236}">
                <a16:creationId xmlns:a16="http://schemas.microsoft.com/office/drawing/2014/main" id="{0F443F50-A95D-8BB7-58AB-46F11B6A4C4A}"/>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EEB2D84F-82C1-DBF3-B915-5C6FCEE68C13}"/>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325375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E53EC-1EAA-7BB6-EF22-CD47FBC329D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35AD7C4C-140B-808A-30FB-A9A0DC983708}"/>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4" name="Footer Placeholder 3">
            <a:extLst>
              <a:ext uri="{FF2B5EF4-FFF2-40B4-BE49-F238E27FC236}">
                <a16:creationId xmlns:a16="http://schemas.microsoft.com/office/drawing/2014/main" id="{CCB55189-9D6C-E271-148D-18E04089B24F}"/>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E2AB8F31-391A-78E9-4CA2-DCDADDC210AC}"/>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104835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6C57B8-26B6-EDDA-104F-E2512EB1954A}"/>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3" name="Footer Placeholder 2">
            <a:extLst>
              <a:ext uri="{FF2B5EF4-FFF2-40B4-BE49-F238E27FC236}">
                <a16:creationId xmlns:a16="http://schemas.microsoft.com/office/drawing/2014/main" id="{614648ED-FD3C-E7CF-2B78-E7C5847D7FD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4FD61B80-EE4A-DE8E-BD39-2EC107E42444}"/>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1843309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FCBB3-F431-2B30-933D-AEDC5CA255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F2DAA02-E107-526B-9DC6-ED5F7F88FA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ECA62D0-E071-C609-4841-A89D6E144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2DAE7E-B5CA-08A5-3DC7-B72237539362}"/>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6" name="Footer Placeholder 5">
            <a:extLst>
              <a:ext uri="{FF2B5EF4-FFF2-40B4-BE49-F238E27FC236}">
                <a16:creationId xmlns:a16="http://schemas.microsoft.com/office/drawing/2014/main" id="{2975E04A-F3DB-07A7-CFF9-17BC7A921D1B}"/>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0C017B6-3D93-0303-09D1-D7EC229AD766}"/>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240778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C060A-C49C-316B-FDAC-0542DF7ECA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92F8BACB-54AC-0D5D-C648-49BC0FDD19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9164B175-326F-BF83-726A-9EB339E0C9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7D32C4-3C0A-A5E7-A49E-3113FCCA8231}"/>
              </a:ext>
            </a:extLst>
          </p:cNvPr>
          <p:cNvSpPr>
            <a:spLocks noGrp="1"/>
          </p:cNvSpPr>
          <p:nvPr>
            <p:ph type="dt" sz="half" idx="10"/>
          </p:nvPr>
        </p:nvSpPr>
        <p:spPr/>
        <p:txBody>
          <a:bodyPr/>
          <a:lstStyle/>
          <a:p>
            <a:fld id="{49D5BD0E-7246-4FE9-8A21-5BB7D1C1CFAE}" type="datetimeFigureOut">
              <a:rPr lang="en-ZA" smtClean="0"/>
              <a:t>2026/03/14</a:t>
            </a:fld>
            <a:endParaRPr lang="en-ZA"/>
          </a:p>
        </p:txBody>
      </p:sp>
      <p:sp>
        <p:nvSpPr>
          <p:cNvPr id="6" name="Footer Placeholder 5">
            <a:extLst>
              <a:ext uri="{FF2B5EF4-FFF2-40B4-BE49-F238E27FC236}">
                <a16:creationId xmlns:a16="http://schemas.microsoft.com/office/drawing/2014/main" id="{5EC7B794-3403-BF15-FA13-CA41E839BC6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E9FD352-63CD-7007-B243-D7CB8E226865}"/>
              </a:ext>
            </a:extLst>
          </p:cNvPr>
          <p:cNvSpPr>
            <a:spLocks noGrp="1"/>
          </p:cNvSpPr>
          <p:nvPr>
            <p:ph type="sldNum" sz="quarter" idx="12"/>
          </p:nvPr>
        </p:nvSpPr>
        <p:spPr/>
        <p:txBody>
          <a:bodyPr/>
          <a:lstStyle/>
          <a:p>
            <a:fld id="{BE75D573-1BD3-4D12-B0F0-8B7A3D40DFE9}" type="slidenum">
              <a:rPr lang="en-ZA" smtClean="0"/>
              <a:t>‹#›</a:t>
            </a:fld>
            <a:endParaRPr lang="en-ZA"/>
          </a:p>
        </p:txBody>
      </p:sp>
    </p:spTree>
    <p:extLst>
      <p:ext uri="{BB962C8B-B14F-4D97-AF65-F5344CB8AC3E}">
        <p14:creationId xmlns:p14="http://schemas.microsoft.com/office/powerpoint/2010/main" val="3705631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FE538D-C9F7-50D6-E83E-9834DA649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3E69FF2-D0B8-46D1-4C09-237FE5760F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203D5C9-5BB4-A6D6-3406-21A0216FA8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D5BD0E-7246-4FE9-8A21-5BB7D1C1CFAE}" type="datetimeFigureOut">
              <a:rPr lang="en-ZA" smtClean="0"/>
              <a:t>2026/03/14</a:t>
            </a:fld>
            <a:endParaRPr lang="en-ZA"/>
          </a:p>
        </p:txBody>
      </p:sp>
      <p:sp>
        <p:nvSpPr>
          <p:cNvPr id="5" name="Footer Placeholder 4">
            <a:extLst>
              <a:ext uri="{FF2B5EF4-FFF2-40B4-BE49-F238E27FC236}">
                <a16:creationId xmlns:a16="http://schemas.microsoft.com/office/drawing/2014/main" id="{78D92C78-AE8C-2515-2D5D-1E414D666E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92E40829-1035-9149-E942-BB8B179A40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75D573-1BD3-4D12-B0F0-8B7A3D40DFE9}" type="slidenum">
              <a:rPr lang="en-ZA" smtClean="0"/>
              <a:t>‹#›</a:t>
            </a:fld>
            <a:endParaRPr lang="en-ZA"/>
          </a:p>
        </p:txBody>
      </p:sp>
    </p:spTree>
    <p:extLst>
      <p:ext uri="{BB962C8B-B14F-4D97-AF65-F5344CB8AC3E}">
        <p14:creationId xmlns:p14="http://schemas.microsoft.com/office/powerpoint/2010/main" val="1893523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DC91D1-D206-D47E-79F5-6C7C56A989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6511341-C9C3-D567-07F9-7367A09F6F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3913ED-E450-9626-7660-AD873846EA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5A5E2C5-ADBE-0449-BBE2-7E90D22559DE}" type="datetimeFigureOut">
              <a:rPr lang="en-US" smtClean="0"/>
              <a:t>3/14/2026</a:t>
            </a:fld>
            <a:endParaRPr lang="en-US"/>
          </a:p>
        </p:txBody>
      </p:sp>
      <p:sp>
        <p:nvSpPr>
          <p:cNvPr id="5" name="Footer Placeholder 4">
            <a:extLst>
              <a:ext uri="{FF2B5EF4-FFF2-40B4-BE49-F238E27FC236}">
                <a16:creationId xmlns:a16="http://schemas.microsoft.com/office/drawing/2014/main" id="{C0544FBD-7606-1489-9F9F-0B396352AC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BE529F0-77F0-132D-0C00-4C83B5C17A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D7FDE2-D997-BF44-A12F-C1C5AF8CD49B}" type="slidenum">
              <a:rPr lang="en-US" smtClean="0"/>
              <a:t>‹#›</a:t>
            </a:fld>
            <a:endParaRPr lang="en-US"/>
          </a:p>
        </p:txBody>
      </p:sp>
    </p:spTree>
    <p:extLst>
      <p:ext uri="{BB962C8B-B14F-4D97-AF65-F5344CB8AC3E}">
        <p14:creationId xmlns:p14="http://schemas.microsoft.com/office/powerpoint/2010/main" val="856141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ABE80-409C-7F55-6B3A-8CC3594DCD60}"/>
              </a:ext>
            </a:extLst>
          </p:cNvPr>
          <p:cNvSpPr>
            <a:spLocks noGrp="1"/>
          </p:cNvSpPr>
          <p:nvPr>
            <p:ph type="ctrTitle"/>
          </p:nvPr>
        </p:nvSpPr>
        <p:spPr>
          <a:xfrm>
            <a:off x="952049" y="3576935"/>
            <a:ext cx="6271709" cy="1652933"/>
          </a:xfrm>
        </p:spPr>
        <p:txBody>
          <a:bodyPr lIns="0" tIns="0" rIns="0" bIns="0" anchor="t" anchorCtr="0">
            <a:noAutofit/>
          </a:bodyPr>
          <a:lstStyle/>
          <a:p>
            <a:r>
              <a:rPr lang="en-US" sz="6700"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 MEDIATION TRAINING</a:t>
            </a:r>
          </a:p>
        </p:txBody>
      </p:sp>
      <p:sp>
        <p:nvSpPr>
          <p:cNvPr id="3" name="Subtitle 2">
            <a:extLst>
              <a:ext uri="{FF2B5EF4-FFF2-40B4-BE49-F238E27FC236}">
                <a16:creationId xmlns:a16="http://schemas.microsoft.com/office/drawing/2014/main" id="{5FAD7683-DEBB-A77C-6638-C1A81427F80B}"/>
              </a:ext>
            </a:extLst>
          </p:cNvPr>
          <p:cNvSpPr>
            <a:spLocks noGrp="1"/>
          </p:cNvSpPr>
          <p:nvPr>
            <p:ph type="subTitle" idx="1"/>
          </p:nvPr>
        </p:nvSpPr>
        <p:spPr>
          <a:xfrm>
            <a:off x="1054249" y="5619149"/>
            <a:ext cx="6067313" cy="466839"/>
          </a:xfrm>
        </p:spPr>
        <p:txBody>
          <a:bodyPr>
            <a:noAutofit/>
          </a:bodyPr>
          <a:lstStyle/>
          <a:p>
            <a:r>
              <a:rPr lang="en-US" sz="3200" dirty="0">
                <a:solidFill>
                  <a:schemeClr val="bg1"/>
                </a:solidFill>
                <a:latin typeface="Times New Roman" panose="02020603050405020304" pitchFamily="18" charset="0"/>
                <a:cs typeface="Times New Roman" panose="02020603050405020304" pitchFamily="18" charset="0"/>
              </a:rPr>
              <a:t>2026</a:t>
            </a:r>
          </a:p>
        </p:txBody>
      </p:sp>
      <p:cxnSp>
        <p:nvCxnSpPr>
          <p:cNvPr id="8" name="Straight Connector 7">
            <a:extLst>
              <a:ext uri="{FF2B5EF4-FFF2-40B4-BE49-F238E27FC236}">
                <a16:creationId xmlns:a16="http://schemas.microsoft.com/office/drawing/2014/main" id="{A692C41B-0574-69A9-851B-B4975D024499}"/>
              </a:ext>
            </a:extLst>
          </p:cNvPr>
          <p:cNvCxnSpPr/>
          <p:nvPr/>
        </p:nvCxnSpPr>
        <p:spPr>
          <a:xfrm>
            <a:off x="1054249" y="5359628"/>
            <a:ext cx="6067313"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Picture 6" descr="A black background with white text and a black logo&#10;&#10;AI-generated content may be incorrect.">
            <a:extLst>
              <a:ext uri="{FF2B5EF4-FFF2-40B4-BE49-F238E27FC236}">
                <a16:creationId xmlns:a16="http://schemas.microsoft.com/office/drawing/2014/main" id="{BD1C0373-6D4C-C017-C533-8AEB9E1CAC13}"/>
              </a:ext>
            </a:extLst>
          </p:cNvPr>
          <p:cNvPicPr>
            <a:picLocks noChangeAspect="1"/>
          </p:cNvPicPr>
          <p:nvPr/>
        </p:nvPicPr>
        <p:blipFill>
          <a:blip r:embed="rId3"/>
          <a:stretch>
            <a:fillRect/>
          </a:stretch>
        </p:blipFill>
        <p:spPr>
          <a:xfrm>
            <a:off x="2539999" y="1091708"/>
            <a:ext cx="3223491" cy="2095946"/>
          </a:xfrm>
          <a:prstGeom prst="rect">
            <a:avLst/>
          </a:prstGeom>
        </p:spPr>
      </p:pic>
    </p:spTree>
    <p:extLst>
      <p:ext uri="{BB962C8B-B14F-4D97-AF65-F5344CB8AC3E}">
        <p14:creationId xmlns:p14="http://schemas.microsoft.com/office/powerpoint/2010/main" val="1549030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05F120-739D-ED93-5F0D-7AFE07DDC32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B733A4F-9F1A-51CF-2806-60454CB2AF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A3E6F77C-29C8-D07F-8A33-5A778C836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1A7AE9-F275-22F0-9117-6081A4B60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EF3FE2F-94F1-76F5-FBA5-410F27D69246}"/>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Understand Relief and remedies sought</a:t>
            </a:r>
            <a:r>
              <a:rPr lang="en-ZA" sz="3200" b="1" u="sng" cap="all" dirty="0"/>
              <a:t> </a:t>
            </a:r>
          </a:p>
          <a:p>
            <a:pPr algn="ctr"/>
            <a:endParaRPr lang="en-ZA" sz="3200" dirty="0"/>
          </a:p>
          <a:p>
            <a:pPr marL="342900" lvl="0" indent="-342900">
              <a:lnSpc>
                <a:spcPct val="90000"/>
              </a:lnSpc>
              <a:buFont typeface="Arial" panose="020B0604020202020204" pitchFamily="34" charset="0"/>
              <a:buChar char="•"/>
            </a:pPr>
            <a:r>
              <a:rPr lang="en-US" sz="2800" b="1" dirty="0"/>
              <a:t>Each party’s prayers for relief listed</a:t>
            </a:r>
          </a:p>
          <a:p>
            <a:pPr marL="342900" lvl="0" indent="-342900">
              <a:lnSpc>
                <a:spcPct val="90000"/>
              </a:lnSpc>
              <a:buFont typeface="Arial" panose="020B0604020202020204" pitchFamily="34" charset="0"/>
              <a:buChar char="•"/>
            </a:pPr>
            <a:r>
              <a:rPr lang="en-US" sz="2800" b="1" dirty="0"/>
              <a:t>Liability </a:t>
            </a:r>
          </a:p>
          <a:p>
            <a:pPr marL="342900" lvl="0" indent="-342900">
              <a:lnSpc>
                <a:spcPct val="90000"/>
              </a:lnSpc>
              <a:buFont typeface="Arial" panose="020B0604020202020204" pitchFamily="34" charset="0"/>
              <a:buChar char="•"/>
            </a:pPr>
            <a:r>
              <a:rPr lang="en-US" sz="2800" b="1" dirty="0"/>
              <a:t>Quantum of damages calculation method</a:t>
            </a:r>
          </a:p>
          <a:p>
            <a:pPr marL="342900" lvl="0" indent="-342900">
              <a:lnSpc>
                <a:spcPct val="90000"/>
              </a:lnSpc>
              <a:buFont typeface="Arial" panose="020B0604020202020204" pitchFamily="34" charset="0"/>
              <a:buChar char="•"/>
            </a:pPr>
            <a:r>
              <a:rPr lang="en-US" sz="2800" b="1" dirty="0"/>
              <a:t>Contingencies</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875184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28E4C-F9B7-9CAE-7802-506CDBB25E8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F917A7-3A5E-4D4D-629B-B2D3153DE8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3AFE9C84-1F6A-DC69-BB92-B981B7601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C91001A-882E-5F08-32F7-842AE27C62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8E13365-9191-A1E9-142C-8642F69ABA59}"/>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INTEREST</a:t>
            </a:r>
            <a:r>
              <a:rPr lang="en-ZA" sz="3200" b="1" u="sng" cap="all" dirty="0"/>
              <a:t> </a:t>
            </a:r>
          </a:p>
          <a:p>
            <a:pPr algn="ctr"/>
            <a:endParaRPr lang="en-ZA" sz="3200" dirty="0"/>
          </a:p>
          <a:p>
            <a:pPr marL="342900" lvl="0" indent="-342900">
              <a:lnSpc>
                <a:spcPct val="90000"/>
              </a:lnSpc>
              <a:buFont typeface="Arial" panose="020B0604020202020204" pitchFamily="34" charset="0"/>
              <a:buChar char="•"/>
            </a:pPr>
            <a:r>
              <a:rPr lang="en-US" sz="2800" b="1" dirty="0"/>
              <a:t>Understand prayer for interest (delictual matter)</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2913046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FEA7CE-EAE0-0A0D-92B7-C7EE2288903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6D5607-2AF2-F24B-52DA-A3BF8433A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70177DD-C5BD-CD0D-1793-6C77B48D4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6DBFE59-829C-F333-9719-E5D292C1B5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478DCE4-D015-2B50-F09B-10151D76AAE0}"/>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COSTS</a:t>
            </a:r>
          </a:p>
          <a:p>
            <a:pPr algn="ctr"/>
            <a:endParaRPr lang="en-ZA" sz="3200" dirty="0"/>
          </a:p>
          <a:p>
            <a:pPr marL="342900" lvl="0" indent="-342900">
              <a:lnSpc>
                <a:spcPct val="90000"/>
              </a:lnSpc>
              <a:buFont typeface="Arial" panose="020B0604020202020204" pitchFamily="34" charset="0"/>
              <a:buChar char="•"/>
            </a:pPr>
            <a:r>
              <a:rPr lang="en-US" sz="2800" b="1" dirty="0"/>
              <a:t>Breakdown: mediator’s fees, admin fees if applicable, venue expenses</a:t>
            </a:r>
          </a:p>
          <a:p>
            <a:pPr marL="342900" lvl="0" indent="-342900">
              <a:lnSpc>
                <a:spcPct val="90000"/>
              </a:lnSpc>
              <a:buFont typeface="Arial" panose="020B0604020202020204" pitchFamily="34" charset="0"/>
              <a:buChar char="•"/>
            </a:pPr>
            <a:r>
              <a:rPr lang="en-US" sz="2800" b="1" dirty="0"/>
              <a:t>Legal/party costs: whether awarded and to whom</a:t>
            </a:r>
          </a:p>
          <a:p>
            <a:pPr marL="342900" lvl="0" indent="-342900">
              <a:lnSpc>
                <a:spcPct val="90000"/>
              </a:lnSpc>
              <a:buFont typeface="Arial" panose="020B0604020202020204" pitchFamily="34" charset="0"/>
              <a:buChar char="•"/>
            </a:pPr>
            <a:r>
              <a:rPr lang="en-US" sz="2800" b="1" dirty="0"/>
              <a:t>Reasonableness and proportionality of costs considered</a:t>
            </a:r>
          </a:p>
          <a:p>
            <a:pPr marL="342900" lvl="0" indent="-342900">
              <a:lnSpc>
                <a:spcPct val="90000"/>
              </a:lnSpc>
              <a:buFont typeface="Arial" panose="020B0604020202020204" pitchFamily="34" charset="0"/>
              <a:buChar char="•"/>
            </a:pPr>
            <a:r>
              <a:rPr lang="en-US" sz="2800" b="1" dirty="0"/>
              <a:t>If the matter has not been settled, any interim costs decisions</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343132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838DE9-3F8C-E06D-6099-6F11B5F9456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DA3B0E3-8512-B4F0-DAF0-31603C380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173A370D-9EAB-ABA6-6DD6-E64841A75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121AB3F-CFAC-61D2-11E7-649E5C512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7E0BF93-D060-1F22-703E-62B210B35979}"/>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Operative part (Dispositive Section)</a:t>
            </a:r>
          </a:p>
          <a:p>
            <a:pPr algn="ctr"/>
            <a:endParaRPr lang="en-ZA" sz="3200" dirty="0"/>
          </a:p>
          <a:p>
            <a:pPr marL="342900" lvl="0" indent="-342900">
              <a:lnSpc>
                <a:spcPct val="90000"/>
              </a:lnSpc>
              <a:buFont typeface="Arial" panose="020B0604020202020204" pitchFamily="34" charset="0"/>
              <a:buChar char="•"/>
            </a:pPr>
            <a:r>
              <a:rPr lang="en-US" sz="2800" b="1" dirty="0"/>
              <a:t>Final decision stated clearly and in numbered paragraphs </a:t>
            </a:r>
          </a:p>
          <a:p>
            <a:pPr marL="342900" lvl="0" indent="-342900">
              <a:lnSpc>
                <a:spcPct val="90000"/>
              </a:lnSpc>
              <a:buFont typeface="Arial" panose="020B0604020202020204" pitchFamily="34" charset="0"/>
              <a:buChar char="•"/>
            </a:pPr>
            <a:r>
              <a:rPr lang="en-US" sz="2800" b="1" dirty="0"/>
              <a:t>Specifies exactly what each party must do (e.g. pay amount and when)</a:t>
            </a:r>
          </a:p>
          <a:p>
            <a:pPr marL="342900" lvl="0" indent="-342900">
              <a:lnSpc>
                <a:spcPct val="90000"/>
              </a:lnSpc>
              <a:buFont typeface="Arial" panose="020B0604020202020204" pitchFamily="34" charset="0"/>
              <a:buChar char="•"/>
            </a:pPr>
            <a:r>
              <a:rPr lang="en-US" sz="2800" b="1" dirty="0"/>
              <a:t>The enforcement clause (e.g., “this mediation agreement is final and binding…”) makes sure the agreement clause is permissible in terms of South African law.</a:t>
            </a:r>
          </a:p>
          <a:p>
            <a:pPr marL="342900" lvl="0" indent="-342900">
              <a:lnSpc>
                <a:spcPct val="90000"/>
              </a:lnSpc>
              <a:buFont typeface="Arial" panose="020B0604020202020204" pitchFamily="34" charset="0"/>
              <a:buChar char="•"/>
            </a:pPr>
            <a:r>
              <a:rPr lang="en-US" sz="2800" b="1" dirty="0"/>
              <a:t>Deadline for performance (if any)</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2941361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3F6AB0-6F1B-DBCD-EDBE-516F02AC1DD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92B23ED-0D07-76CF-53FA-D4057FCC5A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8761CCA3-84BD-C467-F8B9-E4619046C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64AE7E2-3921-55C0-B7DF-7D65D0D18F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FFD96AF-965D-AFE2-9C73-F67D97B4702D}"/>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QUANTUM</a:t>
            </a:r>
            <a:endParaRPr lang="en-US" sz="3200" b="1" u="sng" cap="all" dirty="0"/>
          </a:p>
          <a:p>
            <a:pPr algn="ctr"/>
            <a:endParaRPr lang="en-ZA" sz="3200" dirty="0"/>
          </a:p>
          <a:p>
            <a:pPr>
              <a:lnSpc>
                <a:spcPct val="150000"/>
              </a:lnSpc>
              <a:spcAft>
                <a:spcPts val="800"/>
              </a:spcAft>
              <a:buNone/>
            </a:pPr>
            <a:r>
              <a:rPr lang="en-ZA" sz="2800" b="1" dirty="0"/>
              <a:t>This means assigning a monetary value to the type of injury. The mediator must be familiar with quantum awards and their calculation. This is not for the purposes of giving advice. But simply to understand where parties are at.</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3324558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D3E402-38AE-A711-3C51-EB1FE1E3B6B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3C6C78D-7DB2-0C38-D822-57F57C3C8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B055811D-BB3D-4C08-F2AE-0376A3269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599B62F-D517-872E-DCD2-3B3B2034C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8D580D6-D74E-4344-AA46-2174CDC66DBF}"/>
              </a:ext>
            </a:extLst>
          </p:cNvPr>
          <p:cNvSpPr txBox="1"/>
          <p:nvPr/>
        </p:nvSpPr>
        <p:spPr>
          <a:xfrm>
            <a:off x="1285240" y="1535723"/>
            <a:ext cx="9596120" cy="4607902"/>
          </a:xfrm>
          <a:prstGeom prst="rect">
            <a:avLst/>
          </a:prstGeom>
        </p:spPr>
        <p:txBody>
          <a:bodyPr vert="horz" lIns="91440" tIns="45720" rIns="91440" bIns="45720" rtlCol="0" anchor="t">
            <a:normAutofit lnSpcReduction="10000"/>
          </a:bodyPr>
          <a:lstStyle/>
          <a:p>
            <a:pPr algn="ctr">
              <a:lnSpc>
                <a:spcPct val="110000"/>
              </a:lnSpc>
            </a:pPr>
            <a:r>
              <a:rPr lang="en-ZA" sz="3200" b="1" u="sng" cap="all" dirty="0"/>
              <a:t>Loss of Earnings</a:t>
            </a:r>
            <a:endParaRPr lang="en-US" sz="3200" b="1" u="sng" cap="all" dirty="0"/>
          </a:p>
          <a:p>
            <a:pPr algn="ctr"/>
            <a:endParaRPr lang="en-ZA" sz="3200" dirty="0"/>
          </a:p>
          <a:p>
            <a:pPr lvl="0">
              <a:lnSpc>
                <a:spcPct val="90000"/>
              </a:lnSpc>
            </a:pPr>
            <a:r>
              <a:rPr lang="en-ZA" sz="2800" b="1" dirty="0"/>
              <a:t>RAF 4 Form, where applicable, employer’s certificate showing the nature of employment, period of service, remuneration, prospects of advancement, and retirement age.</a:t>
            </a:r>
          </a:p>
          <a:p>
            <a:pPr marL="514350" lvl="0" indent="-514350">
              <a:lnSpc>
                <a:spcPct val="90000"/>
              </a:lnSpc>
              <a:buFont typeface="+mj-lt"/>
              <a:buAutoNum type="arabicPeriod"/>
            </a:pPr>
            <a:r>
              <a:rPr lang="en-ZA" sz="2800" b="1" dirty="0"/>
              <a:t>Any other income, temporary/permanent disability, and the loss of earnings claimed (medico-legal reports).</a:t>
            </a:r>
          </a:p>
          <a:p>
            <a:pPr marL="514350" lvl="0" indent="-514350">
              <a:lnSpc>
                <a:spcPct val="90000"/>
              </a:lnSpc>
              <a:buFont typeface="+mj-lt"/>
              <a:buAutoNum type="arabicPeriod"/>
            </a:pPr>
            <a:r>
              <a:rPr lang="en-ZA" sz="2800" b="1" dirty="0"/>
              <a:t>Any documentation confirming any disability grant.</a:t>
            </a:r>
          </a:p>
          <a:p>
            <a:pPr marL="514350" lvl="0" indent="-514350">
              <a:lnSpc>
                <a:spcPct val="90000"/>
              </a:lnSpc>
              <a:buFont typeface="+mj-lt"/>
              <a:buAutoNum type="arabicPeriod"/>
            </a:pPr>
            <a:r>
              <a:rPr lang="en-ZA" sz="2800" b="1" dirty="0"/>
              <a:t>If the claimant was injured during the course and scope of employment.</a:t>
            </a: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4181816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09181E-43AB-DF3E-E50F-C4D3884A742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81DB9AE-D4D8-526E-F6D0-283E381C7E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96B6E5D0-3181-85A6-F764-9F605D8B2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07D5105-9C59-4BB2-C2DA-7B0B068B5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DC2DB07-430B-5FCD-68F9-7C8216D26C88}"/>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Past Medical Expenses</a:t>
            </a:r>
            <a:endParaRPr lang="en-US" sz="3200" b="1" u="sng" cap="all" dirty="0"/>
          </a:p>
          <a:p>
            <a:pPr algn="ctr"/>
            <a:endParaRPr lang="en-ZA" sz="3200" dirty="0"/>
          </a:p>
          <a:p>
            <a:pPr marL="457200" lvl="0" indent="-457200">
              <a:lnSpc>
                <a:spcPct val="90000"/>
              </a:lnSpc>
              <a:buFont typeface="Arial" panose="020B0604020202020204" pitchFamily="34" charset="0"/>
              <a:buChar char="•"/>
            </a:pPr>
            <a:r>
              <a:rPr lang="en-ZA" sz="2800" b="1" dirty="0"/>
              <a:t>Any invoice from a registered medical provider/or hospital for past medical expenses and proof of payment of medical expenses.</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4143052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D490A11-4097-62D0-46D2-91FD51B90D7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53F6B06-9FE3-E79A-B9C1-1EDC6570A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38E42B3A-6467-F72A-26BE-3DE4E7961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B1A84DE-6C9B-ADB8-6618-0717A9136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310498D-2B04-492B-574D-9860F1B7FC06}"/>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DEATH</a:t>
            </a:r>
          </a:p>
          <a:p>
            <a:pPr algn="ctr"/>
            <a:endParaRPr lang="en-ZA" sz="3200" dirty="0"/>
          </a:p>
          <a:p>
            <a:pPr marL="457200" lvl="0" indent="-457200">
              <a:lnSpc>
                <a:spcPct val="90000"/>
              </a:lnSpc>
              <a:buFont typeface="Arial" panose="020B0604020202020204" pitchFamily="34" charset="0"/>
              <a:buChar char="•"/>
            </a:pPr>
            <a:r>
              <a:rPr lang="en-ZA" sz="2800" b="1" dirty="0"/>
              <a:t>All associated costs, including post-mortem costs and funeral costs </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1963195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1F5D0E-F4F5-B500-42EC-614415671D3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7AB4031-F204-EABB-65FE-F1EC6FE86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7AAF9E50-0FFF-D5EA-5780-5BFF72B984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0713245-D24E-2EBA-3783-605309A062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9E150FF-EC93-1A70-E985-94A98932511C}"/>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Loss of support claim</a:t>
            </a:r>
            <a:endParaRPr lang="en-US" sz="3200" b="1" u="sng" cap="all" dirty="0"/>
          </a:p>
          <a:p>
            <a:pPr algn="ctr"/>
            <a:endParaRPr lang="en-ZA" sz="3200" dirty="0"/>
          </a:p>
          <a:p>
            <a:pPr marL="342900" lvl="0" indent="-342900">
              <a:lnSpc>
                <a:spcPct val="90000"/>
              </a:lnSpc>
              <a:buFont typeface="Arial" panose="020B0604020202020204" pitchFamily="34" charset="0"/>
              <a:buChar char="•"/>
            </a:pPr>
            <a:r>
              <a:rPr lang="en-ZA" sz="2800" b="1" dirty="0"/>
              <a:t>All documentation proving liability to support</a:t>
            </a:r>
          </a:p>
          <a:p>
            <a:pPr marL="342900" lvl="0" indent="-342900">
              <a:lnSpc>
                <a:spcPct val="90000"/>
              </a:lnSpc>
              <a:buFont typeface="Arial" panose="020B0604020202020204" pitchFamily="34" charset="0"/>
              <a:buChar char="•"/>
            </a:pPr>
            <a:r>
              <a:rPr lang="en-ZA" sz="2800" b="1" dirty="0"/>
              <a:t>Any documentation showing actual support that the deceased or injured actually received.</a:t>
            </a:r>
          </a:p>
          <a:p>
            <a:pPr marL="342900" lvl="0" indent="-342900">
              <a:lnSpc>
                <a:spcPct val="90000"/>
              </a:lnSpc>
              <a:buFont typeface="Arial" panose="020B0604020202020204" pitchFamily="34" charset="0"/>
              <a:buChar char="•"/>
            </a:pPr>
            <a:r>
              <a:rPr lang="en-ZA" sz="2800" b="1" dirty="0"/>
              <a:t>Any COIDA payments</a:t>
            </a:r>
          </a:p>
          <a:p>
            <a:pPr marL="342900" lvl="0" indent="-342900">
              <a:lnSpc>
                <a:spcPct val="90000"/>
              </a:lnSpc>
              <a:buFont typeface="Arial" panose="020B0604020202020204" pitchFamily="34" charset="0"/>
              <a:buChar char="•"/>
            </a:pPr>
            <a:r>
              <a:rPr lang="en-ZA" sz="2800" b="1" dirty="0"/>
              <a:t>Additional income</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577475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1DAAEB-5A5E-D68E-83C0-B774CB1C598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1901C5-C54B-5EF8-7696-F4709EB06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D75CFA9E-F95D-0578-36D7-8ABF805CE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57C0494A-23B1-DB4B-31AC-F8AA7BEEE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BF694F-DCD5-A705-ACF8-B0AFA93146F8}"/>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Loss of earning capacity</a:t>
            </a:r>
            <a:endParaRPr lang="en-US" sz="3200" b="1" u="sng" cap="all" dirty="0"/>
          </a:p>
          <a:p>
            <a:pPr algn="ctr"/>
            <a:endParaRPr lang="en-ZA" sz="3200" dirty="0"/>
          </a:p>
          <a:p>
            <a:pPr marL="342900" lvl="0" indent="-342900">
              <a:lnSpc>
                <a:spcPct val="90000"/>
              </a:lnSpc>
              <a:buFont typeface="Arial" panose="020B0604020202020204" pitchFamily="34" charset="0"/>
              <a:buChar char="•"/>
            </a:pPr>
            <a:r>
              <a:rPr lang="en-US" sz="2800" b="1" dirty="0"/>
              <a:t>T</a:t>
            </a:r>
            <a:r>
              <a:rPr lang="en-ZA" sz="2800" b="1" dirty="0"/>
              <a:t>emporary </a:t>
            </a:r>
          </a:p>
          <a:p>
            <a:pPr marL="342900" lvl="0" indent="-342900">
              <a:lnSpc>
                <a:spcPct val="90000"/>
              </a:lnSpc>
              <a:buFont typeface="Arial" panose="020B0604020202020204" pitchFamily="34" charset="0"/>
              <a:buChar char="•"/>
            </a:pPr>
            <a:r>
              <a:rPr lang="en-ZA" sz="2800" b="1" dirty="0"/>
              <a:t>Permanent </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248128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41391A-8813-A081-8545-665C69AB163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D515591-F5F7-25CC-4CC3-9CC706988867}"/>
              </a:ext>
            </a:extLst>
          </p:cNvPr>
          <p:cNvSpPr txBox="1"/>
          <p:nvPr/>
        </p:nvSpPr>
        <p:spPr>
          <a:xfrm>
            <a:off x="1285240" y="1535723"/>
            <a:ext cx="9596120" cy="4234141"/>
          </a:xfrm>
          <a:prstGeom prst="rect">
            <a:avLst/>
          </a:prstGeom>
        </p:spPr>
        <p:txBody>
          <a:bodyPr vert="horz" lIns="91440" tIns="45720" rIns="91440" bIns="45720" rtlCol="0" anchor="t">
            <a:normAutofit/>
          </a:bodyPr>
          <a:lstStyle/>
          <a:p>
            <a:pPr algn="ctr"/>
            <a:r>
              <a:rPr lang="en-ZA" sz="3200" b="1" u="sng" dirty="0"/>
              <a:t>LIABILITY </a:t>
            </a:r>
          </a:p>
          <a:p>
            <a:pPr algn="ctr"/>
            <a:endParaRPr lang="en-ZA" sz="3200" dirty="0"/>
          </a:p>
          <a:p>
            <a:pPr algn="ctr"/>
            <a:r>
              <a:rPr lang="en-ZA" sz="3200" b="1" dirty="0"/>
              <a:t>Be clear on your role as mediator. Not judging but understanding </a:t>
            </a:r>
            <a:r>
              <a:rPr lang="en-ZA" sz="3200" b="1" dirty="0" err="1"/>
              <a:t>e.g</a:t>
            </a:r>
            <a:r>
              <a:rPr lang="en-ZA" sz="3200" b="1" dirty="0"/>
              <a:t> means understanding the cause of the collision</a:t>
            </a:r>
            <a:endParaRPr lang="en-ZA" sz="3200" dirty="0"/>
          </a:p>
        </p:txBody>
      </p:sp>
    </p:spTree>
    <p:extLst>
      <p:ext uri="{BB962C8B-B14F-4D97-AF65-F5344CB8AC3E}">
        <p14:creationId xmlns:p14="http://schemas.microsoft.com/office/powerpoint/2010/main" val="233275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D870F0-B7CD-DECD-1144-4F3599DDE17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0981AE-1D6A-22B8-ED2E-A8D8F1AD1E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95993C8C-C789-B732-47DF-7B2CFE345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975685C-C015-3786-EF03-2C46CFF80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1B690A5-C2AE-6594-80D5-9B50F386909B}"/>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All the expert reports, including the actuary</a:t>
            </a:r>
          </a:p>
          <a:p>
            <a:pPr algn="ctr">
              <a:lnSpc>
                <a:spcPct val="110000"/>
              </a:lnSpc>
            </a:pPr>
            <a:endParaRPr lang="en-ZA" sz="3200" b="1" u="sng" cap="all" dirty="0"/>
          </a:p>
          <a:p>
            <a:pPr marL="342900" lvl="0" indent="-342900">
              <a:lnSpc>
                <a:spcPct val="90000"/>
              </a:lnSpc>
              <a:buFont typeface="Arial" panose="020B0604020202020204" pitchFamily="34" charset="0"/>
              <a:buChar char="•"/>
            </a:pPr>
            <a:r>
              <a:rPr lang="en-ZA" sz="2800" b="1" dirty="0"/>
              <a:t>Whether the expert met to narrow issues. </a:t>
            </a:r>
          </a:p>
          <a:p>
            <a:pPr lvl="0">
              <a:lnSpc>
                <a:spcPct val="90000"/>
              </a:lnSpc>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3270463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7E8B11-C824-D2F8-667E-9A5FF4A1DDD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3A34F66-A245-4840-4420-164681444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A37F78CE-ECEE-DA7E-F0BE-B79DBEE98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DC72107-EBC8-AB7E-99C5-EDC11ED70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00727F7-B7F9-CD7B-4D83-90EB635D96EB}"/>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ZA" sz="3200" b="1" u="sng" cap="all" dirty="0"/>
              <a:t>Settlement</a:t>
            </a:r>
            <a:endParaRPr lang="en-US" sz="3200" b="1" u="sng" cap="all" dirty="0"/>
          </a:p>
          <a:p>
            <a:pPr algn="ctr"/>
            <a:endParaRPr lang="en-ZA" sz="3200" dirty="0"/>
          </a:p>
          <a:p>
            <a:pPr marL="342900" lvl="0" indent="-342900">
              <a:lnSpc>
                <a:spcPct val="90000"/>
              </a:lnSpc>
              <a:buFont typeface="Arial" panose="020B0604020202020204" pitchFamily="34" charset="0"/>
              <a:buChar char="•"/>
            </a:pPr>
            <a:r>
              <a:rPr lang="en-US" sz="2800" b="1" dirty="0"/>
              <a:t>Full</a:t>
            </a:r>
            <a:r>
              <a:rPr lang="en-ZA" sz="2800" b="1" dirty="0"/>
              <a:t> or</a:t>
            </a:r>
          </a:p>
          <a:p>
            <a:pPr marL="342900" lvl="0" indent="-342900">
              <a:lnSpc>
                <a:spcPct val="90000"/>
              </a:lnSpc>
              <a:buFont typeface="Arial" panose="020B0604020202020204" pitchFamily="34" charset="0"/>
              <a:buChar char="•"/>
            </a:pPr>
            <a:r>
              <a:rPr lang="en-ZA" sz="2800" b="1" dirty="0"/>
              <a:t>Partial </a:t>
            </a:r>
          </a:p>
          <a:p>
            <a:pPr marL="342900" lvl="0" indent="-342900">
              <a:lnSpc>
                <a:spcPct val="90000"/>
              </a:lnSpc>
              <a:buFont typeface="Arial" panose="020B0604020202020204" pitchFamily="34" charset="0"/>
              <a:buChar char="•"/>
            </a:pPr>
            <a:r>
              <a:rPr lang="en-ZA" sz="2800" b="1" dirty="0"/>
              <a:t>Whether on merits or </a:t>
            </a:r>
          </a:p>
          <a:p>
            <a:pPr marL="342900" lvl="0" indent="-342900">
              <a:lnSpc>
                <a:spcPct val="90000"/>
              </a:lnSpc>
              <a:buFont typeface="Arial" panose="020B0604020202020204" pitchFamily="34" charset="0"/>
              <a:buChar char="•"/>
            </a:pPr>
            <a:r>
              <a:rPr lang="en-ZA" sz="2800" b="1" dirty="0"/>
              <a:t>Quantum </a:t>
            </a:r>
          </a:p>
          <a:p>
            <a:pPr marL="342900" lvl="0" indent="-342900">
              <a:lnSpc>
                <a:spcPct val="90000"/>
              </a:lnSpc>
              <a:buFont typeface="Arial" panose="020B0604020202020204" pitchFamily="34" charset="0"/>
              <a:buChar char="•"/>
            </a:pPr>
            <a:r>
              <a:rPr lang="en-ZA" sz="2800" b="1" dirty="0"/>
              <a:t>Agreement on the extent to which the mediator should be involved. </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4070174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BB9050-798A-C2DE-6372-9E3FD27A6E0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C87864-4580-25BE-70FE-C29B63435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E37CF7-F6F5-285E-476D-FEF1FF8C80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A921ADB-25CB-058D-CC17-00E3A4014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60651BC-EC4C-17CB-FA26-6B2BB746A555}"/>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Closing elements</a:t>
            </a:r>
          </a:p>
          <a:p>
            <a:pPr algn="ctr"/>
            <a:endParaRPr lang="en-ZA" sz="3200" dirty="0"/>
          </a:p>
          <a:p>
            <a:pPr marL="342900" lvl="0" indent="-342900">
              <a:lnSpc>
                <a:spcPct val="90000"/>
              </a:lnSpc>
              <a:buFont typeface="Arial" panose="020B0604020202020204" pitchFamily="34" charset="0"/>
              <a:buChar char="•"/>
            </a:pPr>
            <a:r>
              <a:rPr lang="en-US" sz="2800" b="1" dirty="0"/>
              <a:t>Date and place of signing</a:t>
            </a:r>
          </a:p>
          <a:p>
            <a:pPr marL="342900" lvl="0" indent="-342900">
              <a:lnSpc>
                <a:spcPct val="90000"/>
              </a:lnSpc>
              <a:buFont typeface="Arial" panose="020B0604020202020204" pitchFamily="34" charset="0"/>
              <a:buChar char="•"/>
            </a:pPr>
            <a:r>
              <a:rPr lang="en-US" sz="2800" b="1" dirty="0"/>
              <a:t>Signature of the mediator and the parties</a:t>
            </a:r>
          </a:p>
          <a:p>
            <a:pPr marL="342900" lvl="0" indent="-342900">
              <a:lnSpc>
                <a:spcPct val="90000"/>
              </a:lnSpc>
              <a:buFont typeface="Arial" panose="020B0604020202020204" pitchFamily="34" charset="0"/>
              <a:buChar char="•"/>
            </a:pPr>
            <a:r>
              <a:rPr lang="en-US" sz="2800" b="1" dirty="0"/>
              <a:t>Distribution of copies to parties</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4045967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F0B6A0-F719-0808-FF56-D070CBBCD14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8293FC3-25DC-7C87-6554-FF02496E99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153C8216-5B1C-F856-C890-87B13536D1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F1382D9-568C-EC16-3482-016AE531B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49E405E-653D-068C-08D3-35AE5109E10E}"/>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Recommended</a:t>
            </a:r>
          </a:p>
          <a:p>
            <a:pPr algn="ctr"/>
            <a:endParaRPr lang="en-ZA" sz="3200" dirty="0"/>
          </a:p>
          <a:p>
            <a:pPr marL="342900" lvl="0" indent="-342900">
              <a:lnSpc>
                <a:spcPct val="90000"/>
              </a:lnSpc>
              <a:buFont typeface="Arial" panose="020B0604020202020204" pitchFamily="34" charset="0"/>
              <a:buChar char="•"/>
            </a:pPr>
            <a:r>
              <a:rPr lang="en-US" sz="2800" b="1" dirty="0"/>
              <a:t>Confidentiality clause (if applicable)</a:t>
            </a:r>
          </a:p>
          <a:p>
            <a:pPr marL="342900" lvl="0" indent="-342900">
              <a:lnSpc>
                <a:spcPct val="90000"/>
              </a:lnSpc>
              <a:buFont typeface="Arial" panose="020B0604020202020204" pitchFamily="34" charset="0"/>
              <a:buChar char="•"/>
            </a:pPr>
            <a:r>
              <a:rPr lang="en-US" sz="2800" b="1" dirty="0"/>
              <a:t>Statement on post-award interest (if different)</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4259978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6B18D7-34DC-E099-AD0C-F161B3EC20B2}"/>
              </a:ext>
            </a:extLst>
          </p:cNvPr>
          <p:cNvSpPr>
            <a:spLocks noGrp="1"/>
          </p:cNvSpPr>
          <p:nvPr>
            <p:ph type="ctrTitle"/>
          </p:nvPr>
        </p:nvSpPr>
        <p:spPr>
          <a:xfrm>
            <a:off x="1075767" y="1188637"/>
            <a:ext cx="2988234" cy="4480726"/>
          </a:xfrm>
        </p:spPr>
        <p:txBody>
          <a:bodyPr vert="horz" lIns="91440" tIns="45720" rIns="91440" bIns="45720" rtlCol="0" anchor="ctr">
            <a:normAutofit/>
          </a:bodyPr>
          <a:lstStyle/>
          <a:p>
            <a:pPr algn="l"/>
            <a:r>
              <a:rPr lang="en-US" sz="3200" b="1" u="sng" cap="all" dirty="0">
                <a:latin typeface="+mn-lt"/>
                <a:ea typeface="+mn-ea"/>
                <a:cs typeface="+mn-cs"/>
              </a:rPr>
              <a:t>Mediator’s obligations</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EC31AEA8-06F1-6A45-81A8-5D1068C4B5B3}"/>
              </a:ext>
            </a:extLst>
          </p:cNvPr>
          <p:cNvSpPr>
            <a:spLocks noGrp="1"/>
          </p:cNvSpPr>
          <p:nvPr>
            <p:ph type="subTitle" idx="1"/>
          </p:nvPr>
        </p:nvSpPr>
        <p:spPr>
          <a:xfrm>
            <a:off x="4787409" y="1647086"/>
            <a:ext cx="6619447" cy="3560260"/>
          </a:xfrm>
        </p:spPr>
        <p:txBody>
          <a:bodyPr vert="horz" lIns="91440" tIns="45720" rIns="91440" bIns="45720" rtlCol="0" anchor="ctr">
            <a:normAutofit/>
          </a:bodyPr>
          <a:lstStyle/>
          <a:p>
            <a:pPr indent="-228600" algn="l">
              <a:buFont typeface="Arial" panose="020B0604020202020204" pitchFamily="34" charset="0"/>
              <a:buChar char="•"/>
            </a:pPr>
            <a:endParaRPr lang="en-US" dirty="0"/>
          </a:p>
          <a:p>
            <a:pPr indent="-228600" algn="l">
              <a:buFont typeface="Arial" panose="020B0604020202020204" pitchFamily="34" charset="0"/>
              <a:buChar char="•"/>
            </a:pPr>
            <a:r>
              <a:rPr lang="en-US" sz="2800" b="1" dirty="0"/>
              <a:t>Agreement to mediate</a:t>
            </a:r>
          </a:p>
          <a:p>
            <a:pPr indent="-228600" algn="l">
              <a:buFont typeface="Arial" panose="020B0604020202020204" pitchFamily="34" charset="0"/>
              <a:buChar char="•"/>
            </a:pPr>
            <a:r>
              <a:rPr lang="en-US" sz="2800" b="1" dirty="0"/>
              <a:t>Form D1 and D2</a:t>
            </a:r>
          </a:p>
          <a:p>
            <a:pPr indent="-228600" algn="l">
              <a:buFont typeface="Arial" panose="020B0604020202020204" pitchFamily="34" charset="0"/>
              <a:buChar char="•"/>
            </a:pPr>
            <a:r>
              <a:rPr lang="en-US" sz="2800" b="1" dirty="0"/>
              <a:t>Make sure all is signed </a:t>
            </a:r>
          </a:p>
          <a:p>
            <a:pPr indent="-228600" algn="l">
              <a:buFont typeface="Arial" panose="020B0604020202020204" pitchFamily="34" charset="0"/>
              <a:buChar char="•"/>
            </a:pPr>
            <a:r>
              <a:rPr lang="en-US" sz="2800" b="1" dirty="0"/>
              <a:t>If there is settlement – must be signed </a:t>
            </a:r>
          </a:p>
          <a:p>
            <a:pPr indent="-228600" algn="l">
              <a:buFont typeface="Arial" panose="020B0604020202020204" pitchFamily="34" charset="0"/>
              <a:buChar char="•"/>
            </a:pPr>
            <a:r>
              <a:rPr lang="en-US" sz="2800" b="1" dirty="0"/>
              <a:t>Joint Minute Rule 41A(4)(a)</a:t>
            </a:r>
          </a:p>
        </p:txBody>
      </p:sp>
    </p:spTree>
    <p:extLst>
      <p:ext uri="{BB962C8B-B14F-4D97-AF65-F5344CB8AC3E}">
        <p14:creationId xmlns:p14="http://schemas.microsoft.com/office/powerpoint/2010/main" val="147751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6BDCEF-56A2-989A-1F4E-9BC149DA8142}"/>
              </a:ext>
            </a:extLst>
          </p:cNvPr>
          <p:cNvSpPr>
            <a:spLocks noGrp="1"/>
          </p:cNvSpPr>
          <p:nvPr>
            <p:ph type="ctrTitle"/>
          </p:nvPr>
        </p:nvSpPr>
        <p:spPr>
          <a:xfrm>
            <a:off x="1285241" y="1008993"/>
            <a:ext cx="9231410" cy="3542045"/>
          </a:xfrm>
        </p:spPr>
        <p:txBody>
          <a:bodyPr anchor="b">
            <a:normAutofit/>
          </a:bodyPr>
          <a:lstStyle/>
          <a:p>
            <a:r>
              <a:rPr lang="en-ZA" sz="11500" dirty="0"/>
              <a:t>Thank You</a:t>
            </a:r>
          </a:p>
        </p:txBody>
      </p:sp>
      <p:sp>
        <p:nvSpPr>
          <p:cNvPr id="3" name="Subtitle 2">
            <a:extLst>
              <a:ext uri="{FF2B5EF4-FFF2-40B4-BE49-F238E27FC236}">
                <a16:creationId xmlns:a16="http://schemas.microsoft.com/office/drawing/2014/main" id="{3D379A4D-70C4-26AC-8A3B-51C80FFAB9F4}"/>
              </a:ext>
            </a:extLst>
          </p:cNvPr>
          <p:cNvSpPr>
            <a:spLocks noGrp="1"/>
          </p:cNvSpPr>
          <p:nvPr>
            <p:ph type="subTitle" idx="1"/>
          </p:nvPr>
        </p:nvSpPr>
        <p:spPr>
          <a:xfrm>
            <a:off x="1285241" y="4582814"/>
            <a:ext cx="7132335" cy="1312657"/>
          </a:xfrm>
        </p:spPr>
        <p:txBody>
          <a:bodyPr anchor="t">
            <a:normAutofit/>
          </a:bodyPr>
          <a:lstStyle/>
          <a:p>
            <a:pPr algn="l"/>
            <a:r>
              <a:rPr lang="en-ZA" dirty="0"/>
              <a:t>Judge Margie Victor</a:t>
            </a:r>
          </a:p>
          <a:p>
            <a:pPr algn="l"/>
            <a:r>
              <a:rPr lang="en-ZA" dirty="0"/>
              <a:t>14 March 2026</a:t>
            </a:r>
          </a:p>
        </p:txBody>
      </p:sp>
    </p:spTree>
    <p:extLst>
      <p:ext uri="{BB962C8B-B14F-4D97-AF65-F5344CB8AC3E}">
        <p14:creationId xmlns:p14="http://schemas.microsoft.com/office/powerpoint/2010/main" val="392824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049C7-5657-15A2-B9E8-DD252879CEC3}"/>
              </a:ext>
            </a:extLst>
          </p:cNvPr>
          <p:cNvSpPr>
            <a:spLocks noGrp="1"/>
          </p:cNvSpPr>
          <p:nvPr>
            <p:ph type="title"/>
          </p:nvPr>
        </p:nvSpPr>
        <p:spPr/>
        <p:txBody>
          <a:bodyPr>
            <a:normAutofit fontScale="90000"/>
          </a:bodyPr>
          <a:lstStyle/>
          <a:p>
            <a:pPr algn="ctr"/>
            <a:br>
              <a:rPr lang="en-ZA" sz="4000" b="1" dirty="0">
                <a:latin typeface="Arial" panose="020B0604020202020204" pitchFamily="34" charset="0"/>
                <a:cs typeface="Arial" panose="020B0604020202020204" pitchFamily="34" charset="0"/>
              </a:rPr>
            </a:br>
            <a:r>
              <a:rPr lang="en-ZA" sz="4000" b="1" dirty="0">
                <a:latin typeface="Arial" panose="020B0604020202020204" pitchFamily="34" charset="0"/>
                <a:cs typeface="Arial" panose="020B0604020202020204" pitchFamily="34" charset="0"/>
              </a:rPr>
              <a:t>Mandate Verification &amp; Settlement Authority </a:t>
            </a:r>
            <a:br>
              <a:rPr lang="en-ZA" dirty="0"/>
            </a:br>
            <a:endParaRPr lang="en-ZA" dirty="0"/>
          </a:p>
        </p:txBody>
      </p:sp>
      <p:sp>
        <p:nvSpPr>
          <p:cNvPr id="3" name="Content Placeholder 2">
            <a:extLst>
              <a:ext uri="{FF2B5EF4-FFF2-40B4-BE49-F238E27FC236}">
                <a16:creationId xmlns:a16="http://schemas.microsoft.com/office/drawing/2014/main" id="{D39D5551-D82B-C600-10A7-82793C77A9A1}"/>
              </a:ext>
            </a:extLst>
          </p:cNvPr>
          <p:cNvSpPr>
            <a:spLocks noGrp="1"/>
          </p:cNvSpPr>
          <p:nvPr>
            <p:ph idx="1"/>
          </p:nvPr>
        </p:nvSpPr>
        <p:spPr/>
        <p:txBody>
          <a:bodyPr>
            <a:normAutofit/>
          </a:bodyPr>
          <a:lstStyle/>
          <a:p>
            <a:pPr marL="0" indent="0">
              <a:buNone/>
            </a:pPr>
            <a:endParaRPr lang="en-ZA" dirty="0"/>
          </a:p>
          <a:p>
            <a:pPr marL="0" indent="0">
              <a:buNone/>
            </a:pPr>
            <a:r>
              <a:rPr lang="en-ZA" dirty="0"/>
              <a:t>Any RAF mediation requires the presence and participation of:</a:t>
            </a:r>
          </a:p>
          <a:p>
            <a:pPr>
              <a:buFontTx/>
              <a:buChar char="-"/>
            </a:pPr>
            <a:r>
              <a:rPr lang="en-ZA" dirty="0"/>
              <a:t>An RAF claims manager, or other duly authorised representative, with full settlement authority in regard to the issues in dispute that are being referred to mediation</a:t>
            </a:r>
          </a:p>
        </p:txBody>
      </p:sp>
    </p:spTree>
    <p:extLst>
      <p:ext uri="{BB962C8B-B14F-4D97-AF65-F5344CB8AC3E}">
        <p14:creationId xmlns:p14="http://schemas.microsoft.com/office/powerpoint/2010/main" val="1151893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E6B91-41A8-B76D-46F6-E9810A297F50}"/>
              </a:ext>
            </a:extLst>
          </p:cNvPr>
          <p:cNvSpPr>
            <a:spLocks noGrp="1"/>
          </p:cNvSpPr>
          <p:nvPr>
            <p:ph type="title"/>
          </p:nvPr>
        </p:nvSpPr>
        <p:spPr/>
        <p:txBody>
          <a:bodyPr/>
          <a:lstStyle/>
          <a:p>
            <a:pPr algn="ctr"/>
            <a:r>
              <a:rPr lang="en-ZA" b="1" dirty="0">
                <a:latin typeface="Arial" panose="020B0604020202020204" pitchFamily="34" charset="0"/>
                <a:cs typeface="Arial" panose="020B0604020202020204" pitchFamily="34" charset="0"/>
              </a:rPr>
              <a:t>Mandate Verification &amp; Settlement Authority</a:t>
            </a:r>
            <a:endParaRPr lang="en-ZA" dirty="0"/>
          </a:p>
        </p:txBody>
      </p:sp>
      <p:sp>
        <p:nvSpPr>
          <p:cNvPr id="3" name="Content Placeholder 2">
            <a:extLst>
              <a:ext uri="{FF2B5EF4-FFF2-40B4-BE49-F238E27FC236}">
                <a16:creationId xmlns:a16="http://schemas.microsoft.com/office/drawing/2014/main" id="{F8008589-5459-37B9-E7F3-8D085C7D5497}"/>
              </a:ext>
            </a:extLst>
          </p:cNvPr>
          <p:cNvSpPr>
            <a:spLocks noGrp="1"/>
          </p:cNvSpPr>
          <p:nvPr>
            <p:ph idx="1"/>
          </p:nvPr>
        </p:nvSpPr>
        <p:spPr/>
        <p:txBody>
          <a:bodyPr/>
          <a:lstStyle/>
          <a:p>
            <a:pPr>
              <a:buFontTx/>
              <a:buChar char="-"/>
            </a:pPr>
            <a:endParaRPr lang="en-ZA" dirty="0"/>
          </a:p>
          <a:p>
            <a:pPr marL="0" indent="0">
              <a:buNone/>
            </a:pPr>
            <a:r>
              <a:rPr lang="en-ZA" dirty="0"/>
              <a:t>(i.e. either the issue of liability on the merits or the likely monetary range of the capital-and-costs settlement figure for the dispute/s to be mediated</a:t>
            </a:r>
            <a:r>
              <a:rPr lang="en-ZA"/>
              <a:t>). </a:t>
            </a:r>
          </a:p>
          <a:p>
            <a:pPr marL="0" indent="0">
              <a:buNone/>
            </a:pPr>
            <a:r>
              <a:rPr lang="en-ZA"/>
              <a:t>An </a:t>
            </a:r>
            <a:r>
              <a:rPr lang="en-ZA" dirty="0"/>
              <a:t>authorised legal representative of the plaintiff with power of attorney that affords such representative full settlement authority, and/or the plaintiff in person and/or the curator ad litem (where applicable).</a:t>
            </a:r>
          </a:p>
          <a:p>
            <a:endParaRPr lang="en-ZA" dirty="0"/>
          </a:p>
        </p:txBody>
      </p:sp>
    </p:spTree>
    <p:extLst>
      <p:ext uri="{BB962C8B-B14F-4D97-AF65-F5344CB8AC3E}">
        <p14:creationId xmlns:p14="http://schemas.microsoft.com/office/powerpoint/2010/main" val="2904938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8A481D-4F31-DFD5-1B8E-965B233C4E6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532E8E-2742-0C7F-979D-DA69B7DC4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2" name="Right Triangle 11">
            <a:extLst>
              <a:ext uri="{FF2B5EF4-FFF2-40B4-BE49-F238E27FC236}">
                <a16:creationId xmlns:a16="http://schemas.microsoft.com/office/drawing/2014/main" id="{53D49DE5-657F-A6B3-7A33-05733EDF5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14" name="Rectangle 13">
            <a:extLst>
              <a:ext uri="{FF2B5EF4-FFF2-40B4-BE49-F238E27FC236}">
                <a16:creationId xmlns:a16="http://schemas.microsoft.com/office/drawing/2014/main" id="{57013465-8FDC-F883-F3D4-37950ACCC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noProof="0" dirty="0"/>
          </a:p>
        </p:txBody>
      </p:sp>
      <p:sp>
        <p:nvSpPr>
          <p:cNvPr id="5" name="TextBox 4">
            <a:extLst>
              <a:ext uri="{FF2B5EF4-FFF2-40B4-BE49-F238E27FC236}">
                <a16:creationId xmlns:a16="http://schemas.microsoft.com/office/drawing/2014/main" id="{11F11920-8A9B-2CB0-1B0B-57FAD751E26D}"/>
              </a:ext>
            </a:extLst>
          </p:cNvPr>
          <p:cNvSpPr txBox="1"/>
          <p:nvPr/>
        </p:nvSpPr>
        <p:spPr>
          <a:xfrm>
            <a:off x="1285240" y="1535723"/>
            <a:ext cx="9596120" cy="4234141"/>
          </a:xfrm>
          <a:prstGeom prst="rect">
            <a:avLst/>
          </a:prstGeom>
        </p:spPr>
        <p:txBody>
          <a:bodyPr vert="horz" lIns="91440" tIns="45720" rIns="91440" bIns="45720" rtlCol="0" anchor="t">
            <a:normAutofit/>
          </a:bodyPr>
          <a:lstStyle/>
          <a:p>
            <a:pPr algn="ctr"/>
            <a:r>
              <a:rPr lang="en-ZA" sz="3200" b="1" u="sng" noProof="0" dirty="0"/>
              <a:t>MEDIATORS TO FAMILIARISE WITH THE FOLLOWING </a:t>
            </a:r>
          </a:p>
          <a:p>
            <a:pPr algn="ctr"/>
            <a:endParaRPr lang="en-ZA" sz="3200" noProof="0" dirty="0"/>
          </a:p>
          <a:p>
            <a:pPr marL="342900" lvl="0" indent="-228600">
              <a:lnSpc>
                <a:spcPct val="90000"/>
              </a:lnSpc>
              <a:buFont typeface="Arial" panose="020B0604020202020204" pitchFamily="34" charset="0"/>
              <a:buChar char="•"/>
            </a:pPr>
            <a:r>
              <a:rPr lang="en-ZA" sz="2800" b="1" noProof="0" dirty="0"/>
              <a:t>The versions of the different parties on the cause of the collision</a:t>
            </a:r>
          </a:p>
          <a:p>
            <a:pPr marL="342900" lvl="0" indent="-228600">
              <a:lnSpc>
                <a:spcPct val="90000"/>
              </a:lnSpc>
              <a:buFont typeface="Arial" panose="020B0604020202020204" pitchFamily="34" charset="0"/>
              <a:buChar char="•"/>
            </a:pPr>
            <a:r>
              <a:rPr lang="en-ZA" sz="2800" b="1" noProof="0" dirty="0"/>
              <a:t>Sole negligence or joint negligence</a:t>
            </a:r>
          </a:p>
          <a:p>
            <a:pPr marL="342900" lvl="0" indent="-228600">
              <a:lnSpc>
                <a:spcPct val="90000"/>
              </a:lnSpc>
              <a:buFont typeface="Arial" panose="020B0604020202020204" pitchFamily="34" charset="0"/>
              <a:buChar char="•"/>
            </a:pPr>
            <a:r>
              <a:rPr lang="en-ZA" sz="2800" b="1" noProof="0" dirty="0"/>
              <a:t>Apportionment of Damages Act 34 of 1956.</a:t>
            </a:r>
          </a:p>
          <a:p>
            <a:pPr marL="342900" lvl="0" indent="-228600">
              <a:lnSpc>
                <a:spcPct val="90000"/>
              </a:lnSpc>
              <a:buFont typeface="Arial" panose="020B0604020202020204" pitchFamily="34" charset="0"/>
              <a:buChar char="•"/>
            </a:pPr>
            <a:r>
              <a:rPr lang="en-ZA" sz="2800" b="1" noProof="0" dirty="0"/>
              <a:t>Has the computer box in the car been analysed?</a:t>
            </a:r>
          </a:p>
          <a:p>
            <a:pPr marL="342900" lvl="0" indent="-228600">
              <a:lnSpc>
                <a:spcPct val="90000"/>
              </a:lnSpc>
              <a:buFont typeface="Arial" panose="020B0604020202020204" pitchFamily="34" charset="0"/>
              <a:buChar char="•"/>
            </a:pPr>
            <a:r>
              <a:rPr lang="en-ZA" sz="2800" b="1" noProof="0" dirty="0"/>
              <a:t>Understand the two versions</a:t>
            </a:r>
          </a:p>
        </p:txBody>
      </p:sp>
    </p:spTree>
    <p:extLst>
      <p:ext uri="{BB962C8B-B14F-4D97-AF65-F5344CB8AC3E}">
        <p14:creationId xmlns:p14="http://schemas.microsoft.com/office/powerpoint/2010/main" val="2218213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CA333F-E657-4898-56D2-774B224A67D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F791DD4-D505-DCF4-B7F6-CC23D3D54A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383EFED8-9B11-A404-1A15-EF4BBB7C2B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5957C26-2309-398D-4E62-131C7A0C24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F41DF99-BFA8-3762-8418-7F27AA8E036B}"/>
              </a:ext>
            </a:extLst>
          </p:cNvPr>
          <p:cNvSpPr txBox="1"/>
          <p:nvPr/>
        </p:nvSpPr>
        <p:spPr>
          <a:xfrm>
            <a:off x="1285240" y="1535723"/>
            <a:ext cx="9596120" cy="4607902"/>
          </a:xfrm>
          <a:prstGeom prst="rect">
            <a:avLst/>
          </a:prstGeom>
        </p:spPr>
        <p:txBody>
          <a:bodyPr vert="horz" lIns="91440" tIns="45720" rIns="91440" bIns="45720" rtlCol="0" anchor="t">
            <a:normAutofit lnSpcReduction="10000"/>
          </a:bodyPr>
          <a:lstStyle/>
          <a:p>
            <a:pPr algn="ctr">
              <a:lnSpc>
                <a:spcPct val="110000"/>
              </a:lnSpc>
            </a:pPr>
            <a:r>
              <a:rPr lang="en-US" sz="3200" b="1" u="sng" dirty="0"/>
              <a:t>MEDIATORS TO FAMILIARISE WITH THE FOLLOWING</a:t>
            </a:r>
            <a:r>
              <a:rPr lang="en-ZA" sz="3200" b="1" u="sng" dirty="0"/>
              <a:t> </a:t>
            </a:r>
          </a:p>
          <a:p>
            <a:pPr algn="ctr"/>
            <a:endParaRPr lang="en-ZA" sz="3200" dirty="0"/>
          </a:p>
          <a:p>
            <a:pPr marL="342900" lvl="0" indent="-342900">
              <a:lnSpc>
                <a:spcPct val="90000"/>
              </a:lnSpc>
              <a:buFont typeface="Arial" panose="020B0604020202020204" pitchFamily="34" charset="0"/>
              <a:buChar char="•"/>
            </a:pPr>
            <a:r>
              <a:rPr lang="en-US" sz="2800" b="1" dirty="0"/>
              <a:t>Hearsay evidence</a:t>
            </a:r>
          </a:p>
          <a:p>
            <a:pPr marL="342900" lvl="0" indent="-342900">
              <a:lnSpc>
                <a:spcPct val="90000"/>
              </a:lnSpc>
              <a:buFont typeface="Arial" panose="020B0604020202020204" pitchFamily="34" charset="0"/>
              <a:buChar char="•"/>
            </a:pPr>
            <a:r>
              <a:rPr lang="en-US" sz="2800" b="1" dirty="0"/>
              <a:t>Police reports </a:t>
            </a:r>
          </a:p>
          <a:p>
            <a:pPr marL="342900" lvl="0" indent="-342900">
              <a:lnSpc>
                <a:spcPct val="90000"/>
              </a:lnSpc>
              <a:buFont typeface="Arial" panose="020B0604020202020204" pitchFamily="34" charset="0"/>
              <a:buChar char="•"/>
            </a:pPr>
            <a:r>
              <a:rPr lang="en-US" sz="2800" b="1" dirty="0"/>
              <a:t>Witness statements</a:t>
            </a:r>
          </a:p>
          <a:p>
            <a:pPr marL="342900" lvl="0" indent="-342900">
              <a:lnSpc>
                <a:spcPct val="90000"/>
              </a:lnSpc>
              <a:buFont typeface="Arial" panose="020B0604020202020204" pitchFamily="34" charset="0"/>
              <a:buChar char="•"/>
            </a:pPr>
            <a:r>
              <a:rPr lang="en-US" sz="2800" b="1" dirty="0"/>
              <a:t>Accident reconstruction expert </a:t>
            </a:r>
          </a:p>
          <a:p>
            <a:pPr marL="342900" lvl="0" indent="-342900">
              <a:lnSpc>
                <a:spcPct val="90000"/>
              </a:lnSpc>
              <a:buFont typeface="Arial" panose="020B0604020202020204" pitchFamily="34" charset="0"/>
              <a:buChar char="•"/>
            </a:pPr>
            <a:r>
              <a:rPr lang="en-US" sz="2800" b="1" dirty="0"/>
              <a:t>Photos</a:t>
            </a:r>
          </a:p>
          <a:p>
            <a:pPr marL="342900" lvl="0" indent="-342900">
              <a:lnSpc>
                <a:spcPct val="90000"/>
              </a:lnSpc>
              <a:buFont typeface="Arial" panose="020B0604020202020204" pitchFamily="34" charset="0"/>
              <a:buChar char="•"/>
            </a:pPr>
            <a:r>
              <a:rPr lang="en-US" sz="2800" b="1" dirty="0"/>
              <a:t>Sketch plans</a:t>
            </a:r>
          </a:p>
          <a:p>
            <a:pPr marL="342900" lvl="0" indent="-342900">
              <a:lnSpc>
                <a:spcPct val="90000"/>
              </a:lnSpc>
              <a:buFont typeface="Arial" panose="020B0604020202020204" pitchFamily="34" charset="0"/>
              <a:buChar char="•"/>
            </a:pPr>
            <a:r>
              <a:rPr lang="en-US" sz="2800" b="1" dirty="0"/>
              <a:t>Any other relevant documentation given to you as a mediator</a:t>
            </a:r>
          </a:p>
        </p:txBody>
      </p:sp>
    </p:spTree>
    <p:extLst>
      <p:ext uri="{BB962C8B-B14F-4D97-AF65-F5344CB8AC3E}">
        <p14:creationId xmlns:p14="http://schemas.microsoft.com/office/powerpoint/2010/main" val="1169999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FCE61F-7421-C91C-4DF1-E632413806C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90D3B7-96D8-112E-0ACA-3754664DC8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0F522C2F-365B-7DEF-1E72-F133A9653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F8C29E0-5CB9-CCC1-B333-FEB05F097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0D9F6AF-8095-2208-554E-0B0AD68790C2}"/>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Jurisdiction &amp; Applicable Law</a:t>
            </a:r>
            <a:r>
              <a:rPr lang="en-ZA" sz="3200" b="1" u="sng" cap="all" dirty="0"/>
              <a:t> </a:t>
            </a:r>
          </a:p>
          <a:p>
            <a:pPr algn="ctr"/>
            <a:endParaRPr lang="en-ZA" sz="3200" dirty="0"/>
          </a:p>
          <a:p>
            <a:pPr marL="342900" lvl="0" indent="-342900">
              <a:lnSpc>
                <a:spcPct val="90000"/>
              </a:lnSpc>
              <a:buFont typeface="Arial" panose="020B0604020202020204" pitchFamily="34" charset="0"/>
              <a:buChar char="•"/>
            </a:pPr>
            <a:r>
              <a:rPr lang="en-US" sz="2800" b="1" dirty="0"/>
              <a:t>Confirmation that you have jurisdiction</a:t>
            </a:r>
          </a:p>
          <a:p>
            <a:pPr marL="342900" lvl="0" indent="-342900">
              <a:lnSpc>
                <a:spcPct val="90000"/>
              </a:lnSpc>
              <a:buFont typeface="Arial" panose="020B0604020202020204" pitchFamily="34" charset="0"/>
              <a:buChar char="•"/>
            </a:pPr>
            <a:r>
              <a:rPr lang="en-US" sz="2800" b="1" dirty="0"/>
              <a:t>Confirm you have a mediation agreement</a:t>
            </a:r>
          </a:p>
        </p:txBody>
      </p:sp>
    </p:spTree>
    <p:extLst>
      <p:ext uri="{BB962C8B-B14F-4D97-AF65-F5344CB8AC3E}">
        <p14:creationId xmlns:p14="http://schemas.microsoft.com/office/powerpoint/2010/main" val="2483611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DB43EC-E03A-D597-A7A3-314D30BBEFF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E4BF268-944D-59C7-3605-638C935FB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3B8F75E4-7F44-2ECE-04EC-FFECACBAC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B8AA3D4-025E-4FB9-8BBD-9580CD855F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F0DD94C-9D89-437C-B992-F3C703A69794}"/>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Parties and representatives</a:t>
            </a:r>
            <a:r>
              <a:rPr lang="en-ZA" sz="3200" b="1" u="sng" cap="all" dirty="0"/>
              <a:t> </a:t>
            </a:r>
          </a:p>
          <a:p>
            <a:pPr algn="ctr"/>
            <a:endParaRPr lang="en-ZA" sz="3200" dirty="0"/>
          </a:p>
          <a:p>
            <a:pPr marL="342900" lvl="0" indent="-342900">
              <a:lnSpc>
                <a:spcPct val="90000"/>
              </a:lnSpc>
              <a:buFont typeface="Arial" panose="020B0604020202020204" pitchFamily="34" charset="0"/>
              <a:buChar char="•"/>
            </a:pPr>
            <a:r>
              <a:rPr lang="en-US" sz="2800" b="1" dirty="0"/>
              <a:t>Names and addresses of the parties</a:t>
            </a:r>
          </a:p>
          <a:p>
            <a:pPr marL="342900" lvl="0" indent="-342900">
              <a:lnSpc>
                <a:spcPct val="90000"/>
              </a:lnSpc>
              <a:buFont typeface="Arial" panose="020B0604020202020204" pitchFamily="34" charset="0"/>
              <a:buChar char="•"/>
            </a:pPr>
            <a:r>
              <a:rPr lang="en-US" sz="2800" b="1" dirty="0"/>
              <a:t>Names of legal representatives or </a:t>
            </a:r>
            <a:r>
              <a:rPr lang="en-ZA" sz="2800" b="1" noProof="0" dirty="0"/>
              <a:t>authorised</a:t>
            </a:r>
            <a:r>
              <a:rPr lang="en-US" sz="2800" b="1" dirty="0"/>
              <a:t> agents</a:t>
            </a:r>
          </a:p>
          <a:p>
            <a:pPr marL="342900" lvl="0" indent="-342900">
              <a:lnSpc>
                <a:spcPct val="90000"/>
              </a:lnSpc>
              <a:buFont typeface="Arial" panose="020B0604020202020204" pitchFamily="34" charset="0"/>
              <a:buChar char="•"/>
            </a:pPr>
            <a:r>
              <a:rPr lang="en-US" sz="2800" b="1" dirty="0"/>
              <a:t>Capacity in which the parties appear (claimant, defendant, etc.)</a:t>
            </a:r>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2769547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4BA9DC-4023-B52B-B223-15035639D72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C7A573-21D0-844C-7DED-3F5A1702F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FD651515-31C2-CD32-EA06-45DA1B701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3527D51-0C0C-9230-AEC8-3638F92CD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405AEF3-8683-65A9-B460-B24808BB5B12}"/>
              </a:ext>
            </a:extLst>
          </p:cNvPr>
          <p:cNvSpPr txBox="1"/>
          <p:nvPr/>
        </p:nvSpPr>
        <p:spPr>
          <a:xfrm>
            <a:off x="1285240" y="1535723"/>
            <a:ext cx="9596120" cy="4607902"/>
          </a:xfrm>
          <a:prstGeom prst="rect">
            <a:avLst/>
          </a:prstGeom>
        </p:spPr>
        <p:txBody>
          <a:bodyPr vert="horz" lIns="91440" tIns="45720" rIns="91440" bIns="45720" rtlCol="0" anchor="t">
            <a:normAutofit/>
          </a:bodyPr>
          <a:lstStyle/>
          <a:p>
            <a:pPr algn="ctr">
              <a:lnSpc>
                <a:spcPct val="110000"/>
              </a:lnSpc>
            </a:pPr>
            <a:r>
              <a:rPr lang="en-US" sz="3200" b="1" u="sng" cap="all" dirty="0"/>
              <a:t>Issues for mediation</a:t>
            </a:r>
            <a:r>
              <a:rPr lang="en-ZA" sz="3200" b="1" u="sng" cap="all" dirty="0"/>
              <a:t> </a:t>
            </a:r>
          </a:p>
          <a:p>
            <a:pPr algn="ctr"/>
            <a:endParaRPr lang="en-ZA" sz="3200" dirty="0"/>
          </a:p>
          <a:p>
            <a:pPr marL="342900" lvl="0" indent="-342900">
              <a:lnSpc>
                <a:spcPct val="90000"/>
              </a:lnSpc>
              <a:buFont typeface="Arial" panose="020B0604020202020204" pitchFamily="34" charset="0"/>
              <a:buChar char="•"/>
            </a:pPr>
            <a:r>
              <a:rPr lang="en-US" sz="2800" b="1" dirty="0"/>
              <a:t>Clear listing of each issue to be mediated on</a:t>
            </a:r>
          </a:p>
          <a:p>
            <a:pPr marL="342900" lvl="0" indent="-342900">
              <a:lnSpc>
                <a:spcPct val="90000"/>
              </a:lnSpc>
              <a:buFont typeface="Arial" panose="020B0604020202020204" pitchFamily="34" charset="0"/>
              <a:buChar char="•"/>
            </a:pPr>
            <a:r>
              <a:rPr lang="en-US" sz="2800" b="1" dirty="0"/>
              <a:t>Subdivision of issues where appropriate</a:t>
            </a:r>
          </a:p>
          <a:p>
            <a:pPr marL="342900" lvl="0" indent="-342900">
              <a:lnSpc>
                <a:spcPct val="90000"/>
              </a:lnSpc>
              <a:buFont typeface="Arial" panose="020B0604020202020204" pitchFamily="34" charset="0"/>
              <a:buChar char="•"/>
            </a:pPr>
            <a:endParaRPr lang="en-US" sz="2800" b="1" dirty="0"/>
          </a:p>
          <a:p>
            <a:pPr marL="342900" lvl="0" indent="-342900">
              <a:lnSpc>
                <a:spcPct val="90000"/>
              </a:lnSpc>
              <a:buFont typeface="Arial" panose="020B0604020202020204" pitchFamily="34" charset="0"/>
              <a:buChar char="•"/>
            </a:pPr>
            <a:endParaRPr lang="en-US" sz="2800" b="1" dirty="0"/>
          </a:p>
        </p:txBody>
      </p:sp>
    </p:spTree>
    <p:extLst>
      <p:ext uri="{BB962C8B-B14F-4D97-AF65-F5344CB8AC3E}">
        <p14:creationId xmlns:p14="http://schemas.microsoft.com/office/powerpoint/2010/main" val="920232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337</TotalTime>
  <Words>713</Words>
  <Application>Microsoft Office PowerPoint</Application>
  <PresentationFormat>Widescreen</PresentationFormat>
  <Paragraphs>143</Paragraphs>
  <Slides>25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Aptos</vt:lpstr>
      <vt:lpstr>Aptos Display</vt:lpstr>
      <vt:lpstr>Arial</vt:lpstr>
      <vt:lpstr>Roboto Medium</vt:lpstr>
      <vt:lpstr>STIX Two Math</vt:lpstr>
      <vt:lpstr>Times New Roman</vt:lpstr>
      <vt:lpstr>Office Theme</vt:lpstr>
      <vt:lpstr>1_Office Theme</vt:lpstr>
      <vt:lpstr> MEDIATION TRAINING</vt:lpstr>
      <vt:lpstr>PowerPoint Presentation</vt:lpstr>
      <vt:lpstr> Mandate Verification &amp; Settlement Authority  </vt:lpstr>
      <vt:lpstr>Mandate Verification &amp; Settlement Authority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Mediator’s obligations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Margaret Victor</dc:creator>
  <cp:lastModifiedBy>Margaret Victor</cp:lastModifiedBy>
  <cp:revision>6</cp:revision>
  <dcterms:created xsi:type="dcterms:W3CDTF">2026-02-24T14:44:56Z</dcterms:created>
  <dcterms:modified xsi:type="dcterms:W3CDTF">2026-03-14T06:06:12Z</dcterms:modified>
</cp:coreProperties>
</file>